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80.xml" ContentType="application/vnd.openxmlformats-officedocument.presentationml.tags+xml"/>
  <Override PartName="/ppt/notesSlides/notesSlide3.xml" ContentType="application/vnd.openxmlformats-officedocument.presentationml.notesSlide+xml"/>
  <Override PartName="/ppt/tags/tag8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6" r:id="rId4"/>
    <p:sldMasterId id="2147483713" r:id="rId5"/>
  </p:sldMasterIdLst>
  <p:notesMasterIdLst>
    <p:notesMasterId r:id="rId15"/>
  </p:notesMasterIdLst>
  <p:handoutMasterIdLst>
    <p:handoutMasterId r:id="rId16"/>
  </p:handoutMasterIdLst>
  <p:sldIdLst>
    <p:sldId id="10627" r:id="rId6"/>
    <p:sldId id="10625" r:id="rId7"/>
    <p:sldId id="362" r:id="rId8"/>
    <p:sldId id="10632" r:id="rId9"/>
    <p:sldId id="10621" r:id="rId10"/>
    <p:sldId id="10622" r:id="rId11"/>
    <p:sldId id="10616" r:id="rId12"/>
    <p:sldId id="10626" r:id="rId13"/>
    <p:sldId id="10620" r:id="rId14"/>
  </p:sldIdLst>
  <p:sldSz cx="12192000" cy="6858000"/>
  <p:notesSz cx="6858000" cy="9144000"/>
  <p:custDataLst>
    <p:tags r:id="rId17"/>
  </p:custDataLst>
  <p:defaultTextStyle>
    <a:defPPr>
      <a:defRPr lang="en-US"/>
    </a:defPPr>
    <a:lvl1pPr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1pPr>
    <a:lvl2pPr marL="511175" indent="-191135"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2pPr>
    <a:lvl3pPr marL="1023462" indent="-383382"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3pPr>
    <a:lvl4pPr marL="1535748" indent="-575628"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4pPr>
    <a:lvl5pPr marL="2048034" indent="-767874"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6pPr>
    <a:lvl7pPr marL="192024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7pPr>
    <a:lvl8pPr marL="224028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8pPr>
    <a:lvl9pPr marL="256032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9pPr>
  </p:defaultTextStyle>
  <p:extLst>
    <p:ext uri="{EFAFB233-063F-42B5-8137-9DF3F51BA10A}">
      <p15:sldGuideLst xmlns:p15="http://schemas.microsoft.com/office/powerpoint/2012/main">
        <p15:guide id="2" orient="horz" pos="2160" userDrawn="1">
          <p15:clr>
            <a:srgbClr val="A4A3A4"/>
          </p15:clr>
        </p15:guide>
        <p15:guide id="3" orient="horz" pos="240" userDrawn="1">
          <p15:clr>
            <a:srgbClr val="A4A3A4"/>
          </p15:clr>
        </p15:guide>
        <p15:guide id="5" orient="horz" pos="1080" userDrawn="1">
          <p15:clr>
            <a:srgbClr val="A4A3A4"/>
          </p15:clr>
        </p15:guide>
        <p15:guide id="6" orient="horz" pos="1680" userDrawn="1">
          <p15:clr>
            <a:srgbClr val="A4A3A4"/>
          </p15:clr>
        </p15:guide>
        <p15:guide id="9" orient="horz" pos="524" userDrawn="1">
          <p15:clr>
            <a:srgbClr val="A4A3A4"/>
          </p15:clr>
        </p15:guide>
        <p15:guide id="10" pos="7296" userDrawn="1">
          <p15:clr>
            <a:srgbClr val="A4A3A4"/>
          </p15:clr>
        </p15:guide>
        <p15:guide id="11" pos="381" userDrawn="1">
          <p15:clr>
            <a:srgbClr val="A4A3A4"/>
          </p15:clr>
        </p15:guide>
        <p15:guide id="12" pos="3840" userDrawn="1">
          <p15:clr>
            <a:srgbClr val="A4A3A4"/>
          </p15:clr>
        </p15:guide>
        <p15:guide id="13" pos="3771" userDrawn="1">
          <p15:clr>
            <a:srgbClr val="A4A3A4"/>
          </p15:clr>
        </p15:guide>
        <p15:guide id="14" pos="3909" userDrawn="1">
          <p15:clr>
            <a:srgbClr val="A4A3A4"/>
          </p15:clr>
        </p15:guide>
        <p15:guide id="15" pos="4944" userDrawn="1">
          <p15:clr>
            <a:srgbClr val="A4A3A4"/>
          </p15:clr>
        </p15:guide>
        <p15:guide id="16" pos="2592" userDrawn="1">
          <p15:clr>
            <a:srgbClr val="A4A3A4"/>
          </p15:clr>
        </p15:guide>
        <p15:guide id="18" pos="5077" userDrawn="1">
          <p15:clr>
            <a:srgbClr val="A4A3A4"/>
          </p15:clr>
        </p15:guide>
        <p15:guide id="19" pos="27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ynn Butler Bradford" initials="LB" lastIdx="1" clrIdx="0">
    <p:extLst>
      <p:ext uri="{19B8F6BF-5375-455C-9EA6-DF929625EA0E}">
        <p15:presenceInfo xmlns:p15="http://schemas.microsoft.com/office/powerpoint/2012/main" userId="Lynn Butler Bradfor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5E2"/>
    <a:srgbClr val="6CC24A"/>
    <a:srgbClr val="D9D9D6"/>
    <a:srgbClr val="008578"/>
    <a:srgbClr val="FE5000"/>
    <a:srgbClr val="EB6FBD"/>
    <a:srgbClr val="C8102E"/>
    <a:srgbClr val="1E22AA"/>
    <a:srgbClr val="C800A1"/>
    <a:srgbClr val="00A3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D068DD-4A5C-4BE0-8D1B-701575119835}" v="235" dt="2021-05-16T14:25:50.820"/>
    <p1510:client id="{33384B28-6DDA-42EF-9828-FF181062FD78}" v="29" dt="2021-05-15T13:31:11.698"/>
    <p1510:client id="{4AFB54BA-3F55-4770-AB30-AA23B744EBCE}" v="3" dt="2021-05-16T13:09:12.033"/>
    <p1510:client id="{5A0C21CF-CF9A-458C-90DA-C96D80EDBD05}" v="2" dt="2021-05-16T13:17:25.072"/>
    <p1510:client id="{664B9651-4AA5-4C29-946D-85988E21BCB5}" v="2" dt="2021-05-16T13:41:57.907"/>
    <p1510:client id="{6D11B821-53B4-4BD7-8A43-5B2EDFC44AF0}" v="1" dt="2021-05-15T12:36:22.112"/>
    <p1510:client id="{76175EF7-3D17-46E3-A987-4CD5610E45E4}" v="23" dt="2021-05-16T13:36:52.743"/>
    <p1510:client id="{79F79D1D-2741-4204-888E-FA653B547C55}" v="20" dt="2021-05-16T14:00:55.577"/>
    <p1510:client id="{7F431276-46CE-4890-BD3A-63FF577EAD4E}" v="251" dt="2021-05-16T14:52:23.859"/>
    <p1510:client id="{9187FB6D-6A96-436E-87FF-650EC27C0231}" v="75" dt="2021-05-16T13:07:10.224"/>
    <p1510:client id="{9517551B-EA5C-42F0-9892-B8C2FE595429}" v="166" dt="2021-05-16T13:45:46.293"/>
    <p1510:client id="{9E98DD15-1664-4F1D-92D0-0E81AACC98E6}" v="216" dt="2021-05-16T15:04:52.059"/>
    <p1510:client id="{A017F2B0-B133-4585-8FA0-7F69E02FAB22}" v="121" dt="2021-05-16T13:16:04.135"/>
    <p1510:client id="{A156B01C-6622-4797-A34C-D5DCD9DB7790}" v="953" dt="2021-05-16T14:03:37.677"/>
    <p1510:client id="{AA072D10-3B60-4B37-911D-DFD59C703B23}" v="332" dt="2021-05-16T15:56:35.997"/>
    <p1510:client id="{C72648A2-FA86-47BF-8CC4-E70B2DD7B2D5}" v="150" dt="2021-05-16T14:52:15.876"/>
    <p1510:client id="{D0E90890-E820-4226-AB11-BAE2384571FF}" v="378" dt="2021-05-16T14:24:34.828"/>
    <p1510:client id="{F3F89FA0-FDEE-4B69-88B2-C0047CF6A6C2}" v="454" dt="2021-05-16T14:07:59.340"/>
    <p1510:client id="{F73E7FE8-71CA-4C7A-BB65-0E97BBFABC65}" v="3" dt="2021-05-16T15:41:20.805"/>
  </p1510:revLst>
</p1510:revInfo>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orient="horz" pos="240"/>
        <p:guide orient="horz" pos="1080"/>
        <p:guide orient="horz" pos="1680"/>
        <p:guide orient="horz" pos="524"/>
        <p:guide pos="7296"/>
        <p:guide pos="381"/>
        <p:guide pos="3840"/>
        <p:guide pos="3771"/>
        <p:guide pos="3909"/>
        <p:guide pos="4944"/>
        <p:guide pos="2592"/>
        <p:guide pos="5077"/>
        <p:guide pos="2720"/>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notesMaster" Target="notesMasters/notesMaster1.xml"/><Relationship Id="rId23"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Urgel" userId="S::kulitz4life_msn.com#ext#@devupconforg2.onmicrosoft.com::c3fe6236-71d2-492c-80dd-98667a750b93" providerId="AD" clId="Web-{9517551B-EA5C-42F0-9892-B8C2FE595429}"/>
    <pc:docChg chg="modSld">
      <pc:chgData name="Michael Urgel" userId="S::kulitz4life_msn.com#ext#@devupconforg2.onmicrosoft.com::c3fe6236-71d2-492c-80dd-98667a750b93" providerId="AD" clId="Web-{9517551B-EA5C-42F0-9892-B8C2FE595429}" dt="2021-05-16T13:45:46.293" v="131" actId="1076"/>
      <pc:docMkLst>
        <pc:docMk/>
      </pc:docMkLst>
      <pc:sldChg chg="addSp modSp modNotes">
        <pc:chgData name="Michael Urgel" userId="S::kulitz4life_msn.com#ext#@devupconforg2.onmicrosoft.com::c3fe6236-71d2-492c-80dd-98667a750b93" providerId="AD" clId="Web-{9517551B-EA5C-42F0-9892-B8C2FE595429}" dt="2021-05-16T13:45:46.293" v="131" actId="1076"/>
        <pc:sldMkLst>
          <pc:docMk/>
          <pc:sldMk cId="1463614882" sldId="10621"/>
        </pc:sldMkLst>
        <pc:spChg chg="mod">
          <ac:chgData name="Michael Urgel" userId="S::kulitz4life_msn.com#ext#@devupconforg2.onmicrosoft.com::c3fe6236-71d2-492c-80dd-98667a750b93" providerId="AD" clId="Web-{9517551B-EA5C-42F0-9892-B8C2FE595429}" dt="2021-05-16T13:45:43.653" v="130" actId="20577"/>
          <ac:spMkLst>
            <pc:docMk/>
            <pc:sldMk cId="1463614882" sldId="10621"/>
            <ac:spMk id="2" creationId="{9928EE07-1D39-6E44-96FD-8C46C92C6F7B}"/>
          </ac:spMkLst>
        </pc:spChg>
        <pc:spChg chg="mod">
          <ac:chgData name="Michael Urgel" userId="S::kulitz4life_msn.com#ext#@devupconforg2.onmicrosoft.com::c3fe6236-71d2-492c-80dd-98667a750b93" providerId="AD" clId="Web-{9517551B-EA5C-42F0-9892-B8C2FE595429}" dt="2021-05-16T13:45:32.215" v="95" actId="1076"/>
          <ac:spMkLst>
            <pc:docMk/>
            <pc:sldMk cId="1463614882" sldId="10621"/>
            <ac:spMk id="3" creationId="{2F991BBF-3A96-9F44-AF62-40D0944ADF70}"/>
          </ac:spMkLst>
        </pc:spChg>
        <pc:picChg chg="add mod">
          <ac:chgData name="Michael Urgel" userId="S::kulitz4life_msn.com#ext#@devupconforg2.onmicrosoft.com::c3fe6236-71d2-492c-80dd-98667a750b93" providerId="AD" clId="Web-{9517551B-EA5C-42F0-9892-B8C2FE595429}" dt="2021-05-16T13:45:46.293" v="131" actId="1076"/>
          <ac:picMkLst>
            <pc:docMk/>
            <pc:sldMk cId="1463614882" sldId="10621"/>
            <ac:picMk id="4" creationId="{A6831ECC-E798-472C-801B-24211717594D}"/>
          </ac:picMkLst>
        </pc:picChg>
      </pc:sldChg>
    </pc:docChg>
  </pc:docChgLst>
  <pc:docChgLst>
    <pc:chgData name="Topgyal, Jampa" userId="S::jtopgyal_northwell.edu#ext#@devupconforg2.onmicrosoft.com::4d7ccf69-829e-4939-9fe4-018f5da0b8f6" providerId="AD" clId="Web-{AA072D10-3B60-4B37-911D-DFD59C703B23}"/>
    <pc:docChg chg="addSld delSld modSld sldOrd">
      <pc:chgData name="Topgyal, Jampa" userId="S::jtopgyal_northwell.edu#ext#@devupconforg2.onmicrosoft.com::4d7ccf69-829e-4939-9fe4-018f5da0b8f6" providerId="AD" clId="Web-{AA072D10-3B60-4B37-911D-DFD59C703B23}" dt="2021-05-16T15:58:15.733" v="1385"/>
      <pc:docMkLst>
        <pc:docMk/>
      </pc:docMkLst>
      <pc:sldChg chg="addSp delSp modSp modNotes">
        <pc:chgData name="Topgyal, Jampa" userId="S::jtopgyal_northwell.edu#ext#@devupconforg2.onmicrosoft.com::4d7ccf69-829e-4939-9fe4-018f5da0b8f6" providerId="AD" clId="Web-{AA072D10-3B60-4B37-911D-DFD59C703B23}" dt="2021-05-16T15:50:20.114" v="1085"/>
        <pc:sldMkLst>
          <pc:docMk/>
          <pc:sldMk cId="730098645" sldId="362"/>
        </pc:sldMkLst>
        <pc:spChg chg="mod">
          <ac:chgData name="Topgyal, Jampa" userId="S::jtopgyal_northwell.edu#ext#@devupconforg2.onmicrosoft.com::4d7ccf69-829e-4939-9fe4-018f5da0b8f6" providerId="AD" clId="Web-{AA072D10-3B60-4B37-911D-DFD59C703B23}" dt="2021-05-16T15:25:47.067" v="150" actId="20577"/>
          <ac:spMkLst>
            <pc:docMk/>
            <pc:sldMk cId="730098645" sldId="362"/>
            <ac:spMk id="2" creationId="{00000000-0000-0000-0000-000000000000}"/>
          </ac:spMkLst>
        </pc:spChg>
        <pc:spChg chg="mod">
          <ac:chgData name="Topgyal, Jampa" userId="S::jtopgyal_northwell.edu#ext#@devupconforg2.onmicrosoft.com::4d7ccf69-829e-4939-9fe4-018f5da0b8f6" providerId="AD" clId="Web-{AA072D10-3B60-4B37-911D-DFD59C703B23}" dt="2021-05-16T15:14:52.912" v="6" actId="20577"/>
          <ac:spMkLst>
            <pc:docMk/>
            <pc:sldMk cId="730098645" sldId="362"/>
            <ac:spMk id="8" creationId="{00000000-0000-0000-0000-000000000000}"/>
          </ac:spMkLst>
        </pc:spChg>
        <pc:spChg chg="mod ord">
          <ac:chgData name="Topgyal, Jampa" userId="S::jtopgyal_northwell.edu#ext#@devupconforg2.onmicrosoft.com::4d7ccf69-829e-4939-9fe4-018f5da0b8f6" providerId="AD" clId="Web-{AA072D10-3B60-4B37-911D-DFD59C703B23}" dt="2021-05-16T15:27:33.053" v="168"/>
          <ac:spMkLst>
            <pc:docMk/>
            <pc:sldMk cId="730098645" sldId="362"/>
            <ac:spMk id="9" creationId="{00000000-0000-0000-0000-000000000000}"/>
          </ac:spMkLst>
        </pc:spChg>
        <pc:spChg chg="mod">
          <ac:chgData name="Topgyal, Jampa" userId="S::jtopgyal_northwell.edu#ext#@devupconforg2.onmicrosoft.com::4d7ccf69-829e-4939-9fe4-018f5da0b8f6" providerId="AD" clId="Web-{AA072D10-3B60-4B37-911D-DFD59C703B23}" dt="2021-05-16T15:41:05.633" v="350" actId="20577"/>
          <ac:spMkLst>
            <pc:docMk/>
            <pc:sldMk cId="730098645" sldId="362"/>
            <ac:spMk id="11" creationId="{00000000-0000-0000-0000-000000000000}"/>
          </ac:spMkLst>
        </pc:spChg>
        <pc:grpChg chg="mod">
          <ac:chgData name="Topgyal, Jampa" userId="S::jtopgyal_northwell.edu#ext#@devupconforg2.onmicrosoft.com::4d7ccf69-829e-4939-9fe4-018f5da0b8f6" providerId="AD" clId="Web-{AA072D10-3B60-4B37-911D-DFD59C703B23}" dt="2021-05-16T15:28:44.242" v="178" actId="14100"/>
          <ac:grpSpMkLst>
            <pc:docMk/>
            <pc:sldMk cId="730098645" sldId="362"/>
            <ac:grpSpMk id="15" creationId="{00000000-0000-0000-0000-000000000000}"/>
          </ac:grpSpMkLst>
        </pc:grpChg>
        <pc:picChg chg="add del mod ord">
          <ac:chgData name="Topgyal, Jampa" userId="S::jtopgyal_northwell.edu#ext#@devupconforg2.onmicrosoft.com::4d7ccf69-829e-4939-9fe4-018f5da0b8f6" providerId="AD" clId="Web-{AA072D10-3B60-4B37-911D-DFD59C703B23}" dt="2021-05-16T15:29:47.478" v="180"/>
          <ac:picMkLst>
            <pc:docMk/>
            <pc:sldMk cId="730098645" sldId="362"/>
            <ac:picMk id="3" creationId="{85F5AACA-EA24-4C0B-ADA4-063EE6741EF2}"/>
          </ac:picMkLst>
        </pc:picChg>
        <pc:picChg chg="del">
          <ac:chgData name="Topgyal, Jampa" userId="S::jtopgyal_northwell.edu#ext#@devupconforg2.onmicrosoft.com::4d7ccf69-829e-4939-9fe4-018f5da0b8f6" providerId="AD" clId="Web-{AA072D10-3B60-4B37-911D-DFD59C703B23}" dt="2021-05-16T15:14:40.303" v="0"/>
          <ac:picMkLst>
            <pc:docMk/>
            <pc:sldMk cId="730098645" sldId="362"/>
            <ac:picMk id="6" creationId="{00000000-0000-0000-0000-000000000000}"/>
          </ac:picMkLst>
        </pc:picChg>
        <pc:picChg chg="add mod ord">
          <ac:chgData name="Topgyal, Jampa" userId="S::jtopgyal_northwell.edu#ext#@devupconforg2.onmicrosoft.com::4d7ccf69-829e-4939-9fe4-018f5da0b8f6" providerId="AD" clId="Web-{AA072D10-3B60-4B37-911D-DFD59C703B23}" dt="2021-05-16T15:28:39.508" v="177" actId="1076"/>
          <ac:picMkLst>
            <pc:docMk/>
            <pc:sldMk cId="730098645" sldId="362"/>
            <ac:picMk id="10" creationId="{90176346-2C75-4AA4-922F-D3214C4D53A5}"/>
          </ac:picMkLst>
        </pc:picChg>
        <pc:picChg chg="add mod modCrop">
          <ac:chgData name="Topgyal, Jampa" userId="S::jtopgyal_northwell.edu#ext#@devupconforg2.onmicrosoft.com::4d7ccf69-829e-4939-9fe4-018f5da0b8f6" providerId="AD" clId="Web-{AA072D10-3B60-4B37-911D-DFD59C703B23}" dt="2021-05-16T15:32:05.043" v="194"/>
          <ac:picMkLst>
            <pc:docMk/>
            <pc:sldMk cId="730098645" sldId="362"/>
            <ac:picMk id="12" creationId="{9A8C60DC-5BD7-45E5-9694-A3EA7EEAA908}"/>
          </ac:picMkLst>
        </pc:picChg>
      </pc:sldChg>
      <pc:sldChg chg="mod ord modShow">
        <pc:chgData name="Topgyal, Jampa" userId="S::jtopgyal_northwell.edu#ext#@devupconforg2.onmicrosoft.com::4d7ccf69-829e-4939-9fe4-018f5da0b8f6" providerId="AD" clId="Web-{AA072D10-3B60-4B37-911D-DFD59C703B23}" dt="2021-05-16T15:32:29.825" v="196"/>
        <pc:sldMkLst>
          <pc:docMk/>
          <pc:sldMk cId="3010064378" sldId="10616"/>
        </pc:sldMkLst>
      </pc:sldChg>
      <pc:sldChg chg="ord">
        <pc:chgData name="Topgyal, Jampa" userId="S::jtopgyal_northwell.edu#ext#@devupconforg2.onmicrosoft.com::4d7ccf69-829e-4939-9fe4-018f5da0b8f6" providerId="AD" clId="Web-{AA072D10-3B60-4B37-911D-DFD59C703B23}" dt="2021-05-16T15:35:19.219" v="212"/>
        <pc:sldMkLst>
          <pc:docMk/>
          <pc:sldMk cId="608815595" sldId="10620"/>
        </pc:sldMkLst>
      </pc:sldChg>
      <pc:sldChg chg="modSp ord">
        <pc:chgData name="Topgyal, Jampa" userId="S::jtopgyal_northwell.edu#ext#@devupconforg2.onmicrosoft.com::4d7ccf69-829e-4939-9fe4-018f5da0b8f6" providerId="AD" clId="Web-{AA072D10-3B60-4B37-911D-DFD59C703B23}" dt="2021-05-16T15:38:33.254" v="317" actId="20577"/>
        <pc:sldMkLst>
          <pc:docMk/>
          <pc:sldMk cId="1463614882" sldId="10621"/>
        </pc:sldMkLst>
        <pc:spChg chg="mod">
          <ac:chgData name="Topgyal, Jampa" userId="S::jtopgyal_northwell.edu#ext#@devupconforg2.onmicrosoft.com::4d7ccf69-829e-4939-9fe4-018f5da0b8f6" providerId="AD" clId="Web-{AA072D10-3B60-4B37-911D-DFD59C703B23}" dt="2021-05-16T15:36:15.861" v="220" actId="20577"/>
          <ac:spMkLst>
            <pc:docMk/>
            <pc:sldMk cId="1463614882" sldId="10621"/>
            <ac:spMk id="2" creationId="{9928EE07-1D39-6E44-96FD-8C46C92C6F7B}"/>
          </ac:spMkLst>
        </pc:spChg>
        <pc:spChg chg="mod">
          <ac:chgData name="Topgyal, Jampa" userId="S::jtopgyal_northwell.edu#ext#@devupconforg2.onmicrosoft.com::4d7ccf69-829e-4939-9fe4-018f5da0b8f6" providerId="AD" clId="Web-{AA072D10-3B60-4B37-911D-DFD59C703B23}" dt="2021-05-16T15:38:33.254" v="317" actId="20577"/>
          <ac:spMkLst>
            <pc:docMk/>
            <pc:sldMk cId="1463614882" sldId="10621"/>
            <ac:spMk id="3" creationId="{2F991BBF-3A96-9F44-AF62-40D0944ADF70}"/>
          </ac:spMkLst>
        </pc:spChg>
      </pc:sldChg>
      <pc:sldChg chg="modSp">
        <pc:chgData name="Topgyal, Jampa" userId="S::jtopgyal_northwell.edu#ext#@devupconforg2.onmicrosoft.com::4d7ccf69-829e-4939-9fe4-018f5da0b8f6" providerId="AD" clId="Web-{AA072D10-3B60-4B37-911D-DFD59C703B23}" dt="2021-05-16T15:39:34.865" v="341" actId="20577"/>
        <pc:sldMkLst>
          <pc:docMk/>
          <pc:sldMk cId="2648020247" sldId="10622"/>
        </pc:sldMkLst>
        <pc:spChg chg="mod">
          <ac:chgData name="Topgyal, Jampa" userId="S::jtopgyal_northwell.edu#ext#@devupconforg2.onmicrosoft.com::4d7ccf69-829e-4939-9fe4-018f5da0b8f6" providerId="AD" clId="Web-{AA072D10-3B60-4B37-911D-DFD59C703B23}" dt="2021-05-16T15:39:34.865" v="341" actId="20577"/>
          <ac:spMkLst>
            <pc:docMk/>
            <pc:sldMk cId="2648020247" sldId="10622"/>
            <ac:spMk id="3" creationId="{D93A5744-4DC2-F242-A538-219539FE31EE}"/>
          </ac:spMkLst>
        </pc:spChg>
      </pc:sldChg>
      <pc:sldChg chg="modSp ord modNotes">
        <pc:chgData name="Topgyal, Jampa" userId="S::jtopgyal_northwell.edu#ext#@devupconforg2.onmicrosoft.com::4d7ccf69-829e-4939-9fe4-018f5da0b8f6" providerId="AD" clId="Web-{AA072D10-3B60-4B37-911D-DFD59C703B23}" dt="2021-05-16T15:58:15.733" v="1385"/>
        <pc:sldMkLst>
          <pc:docMk/>
          <pc:sldMk cId="1786893396" sldId="10625"/>
        </pc:sldMkLst>
        <pc:spChg chg="mod">
          <ac:chgData name="Topgyal, Jampa" userId="S::jtopgyal_northwell.edu#ext#@devupconforg2.onmicrosoft.com::4d7ccf69-829e-4939-9fe4-018f5da0b8f6" providerId="AD" clId="Web-{AA072D10-3B60-4B37-911D-DFD59C703B23}" dt="2021-05-16T15:34:39.031" v="210" actId="20577"/>
          <ac:spMkLst>
            <pc:docMk/>
            <pc:sldMk cId="1786893396" sldId="10625"/>
            <ac:spMk id="2" creationId="{C8E412BB-4C52-4248-8844-2E447CD58618}"/>
          </ac:spMkLst>
        </pc:spChg>
        <pc:spChg chg="mod">
          <ac:chgData name="Topgyal, Jampa" userId="S::jtopgyal_northwell.edu#ext#@devupconforg2.onmicrosoft.com::4d7ccf69-829e-4939-9fe4-018f5da0b8f6" providerId="AD" clId="Web-{AA072D10-3B60-4B37-911D-DFD59C703B23}" dt="2021-05-16T15:56:35.747" v="1266" actId="20577"/>
          <ac:spMkLst>
            <pc:docMk/>
            <pc:sldMk cId="1786893396" sldId="10625"/>
            <ac:spMk id="3" creationId="{18F148FD-C706-6740-AB38-5455211202DC}"/>
          </ac:spMkLst>
        </pc:spChg>
        <pc:spChg chg="mod">
          <ac:chgData name="Topgyal, Jampa" userId="S::jtopgyal_northwell.edu#ext#@devupconforg2.onmicrosoft.com::4d7ccf69-829e-4939-9fe4-018f5da0b8f6" providerId="AD" clId="Web-{AA072D10-3B60-4B37-911D-DFD59C703B23}" dt="2021-05-16T15:44:18.575" v="472" actId="1076"/>
          <ac:spMkLst>
            <pc:docMk/>
            <pc:sldMk cId="1786893396" sldId="10625"/>
            <ac:spMk id="9" creationId="{EE350B64-9F40-4AB6-9B09-3D3A8763CC6D}"/>
          </ac:spMkLst>
        </pc:spChg>
        <pc:spChg chg="mod">
          <ac:chgData name="Topgyal, Jampa" userId="S::jtopgyal_northwell.edu#ext#@devupconforg2.onmicrosoft.com::4d7ccf69-829e-4939-9fe4-018f5da0b8f6" providerId="AD" clId="Web-{AA072D10-3B60-4B37-911D-DFD59C703B23}" dt="2021-05-16T15:44:23.622" v="474" actId="1076"/>
          <ac:spMkLst>
            <pc:docMk/>
            <pc:sldMk cId="1786893396" sldId="10625"/>
            <ac:spMk id="11" creationId="{3D5D6360-C016-49BA-9072-C9F5D21FC2B2}"/>
          </ac:spMkLst>
        </pc:spChg>
        <pc:picChg chg="mod">
          <ac:chgData name="Topgyal, Jampa" userId="S::jtopgyal_northwell.edu#ext#@devupconforg2.onmicrosoft.com::4d7ccf69-829e-4939-9fe4-018f5da0b8f6" providerId="AD" clId="Web-{AA072D10-3B60-4B37-911D-DFD59C703B23}" dt="2021-05-16T15:44:21.497" v="473" actId="14100"/>
          <ac:picMkLst>
            <pc:docMk/>
            <pc:sldMk cId="1786893396" sldId="10625"/>
            <ac:picMk id="5" creationId="{F874E2AE-84AB-4624-B666-E01DC8DFC30E}"/>
          </ac:picMkLst>
        </pc:picChg>
        <pc:picChg chg="mod">
          <ac:chgData name="Topgyal, Jampa" userId="S::jtopgyal_northwell.edu#ext#@devupconforg2.onmicrosoft.com::4d7ccf69-829e-4939-9fe4-018f5da0b8f6" providerId="AD" clId="Web-{AA072D10-3B60-4B37-911D-DFD59C703B23}" dt="2021-05-16T15:44:13.184" v="471" actId="1076"/>
          <ac:picMkLst>
            <pc:docMk/>
            <pc:sldMk cId="1786893396" sldId="10625"/>
            <ac:picMk id="10" creationId="{7BB9A1B5-4843-4C99-80E6-BA187C57974D}"/>
          </ac:picMkLst>
        </pc:picChg>
      </pc:sldChg>
      <pc:sldChg chg="ord">
        <pc:chgData name="Topgyal, Jampa" userId="S::jtopgyal_northwell.edu#ext#@devupconforg2.onmicrosoft.com::4d7ccf69-829e-4939-9fe4-018f5da0b8f6" providerId="AD" clId="Web-{AA072D10-3B60-4B37-911D-DFD59C703B23}" dt="2021-05-16T15:32:50.466" v="197"/>
        <pc:sldMkLst>
          <pc:docMk/>
          <pc:sldMk cId="2127211978" sldId="10626"/>
        </pc:sldMkLst>
      </pc:sldChg>
      <pc:sldChg chg="modSp add del modNotes">
        <pc:chgData name="Topgyal, Jampa" userId="S::jtopgyal_northwell.edu#ext#@devupconforg2.onmicrosoft.com::4d7ccf69-829e-4939-9fe4-018f5da0b8f6" providerId="AD" clId="Web-{AA072D10-3B60-4B37-911D-DFD59C703B23}" dt="2021-05-16T15:53:12.868" v="1260"/>
        <pc:sldMkLst>
          <pc:docMk/>
          <pc:sldMk cId="2233709375" sldId="10627"/>
        </pc:sldMkLst>
        <pc:spChg chg="mod">
          <ac:chgData name="Topgyal, Jampa" userId="S::jtopgyal_northwell.edu#ext#@devupconforg2.onmicrosoft.com::4d7ccf69-829e-4939-9fe4-018f5da0b8f6" providerId="AD" clId="Web-{AA072D10-3B60-4B37-911D-DFD59C703B23}" dt="2021-05-16T15:40:36.882" v="349" actId="14100"/>
          <ac:spMkLst>
            <pc:docMk/>
            <pc:sldMk cId="2233709375" sldId="10627"/>
            <ac:spMk id="6" creationId="{00000000-0000-0000-0000-000000000000}"/>
          </ac:spMkLst>
        </pc:spChg>
      </pc:sldChg>
      <pc:sldChg chg="modSp">
        <pc:chgData name="Topgyal, Jampa" userId="S::jtopgyal_northwell.edu#ext#@devupconforg2.onmicrosoft.com::4d7ccf69-829e-4939-9fe4-018f5da0b8f6" providerId="AD" clId="Web-{AA072D10-3B60-4B37-911D-DFD59C703B23}" dt="2021-05-16T15:50:42.193" v="1111"/>
        <pc:sldMkLst>
          <pc:docMk/>
          <pc:sldMk cId="2106480414" sldId="10632"/>
        </pc:sldMkLst>
        <pc:graphicFrameChg chg="mod modGraphic">
          <ac:chgData name="Topgyal, Jampa" userId="S::jtopgyal_northwell.edu#ext#@devupconforg2.onmicrosoft.com::4d7ccf69-829e-4939-9fe4-018f5da0b8f6" providerId="AD" clId="Web-{AA072D10-3B60-4B37-911D-DFD59C703B23}" dt="2021-05-16T15:50:42.193" v="1111"/>
          <ac:graphicFrameMkLst>
            <pc:docMk/>
            <pc:sldMk cId="2106480414" sldId="10632"/>
            <ac:graphicFrameMk id="16" creationId="{00000000-0000-0000-0000-000000000000}"/>
          </ac:graphicFrameMkLst>
        </pc:graphicFrameChg>
      </pc:sldChg>
    </pc:docChg>
  </pc:docChgLst>
  <pc:docChgLst>
    <pc:chgData name="Perkins, Sharon" userId="S::sperkins_southshorehealth.org#ext#@devupconforg2.onmicrosoft.com::12d9d5d1-bd17-456b-9f39-9d62de731254" providerId="AD" clId="Web-{79F79D1D-2741-4204-888E-FA653B547C55}"/>
    <pc:docChg chg="modSld">
      <pc:chgData name="Perkins, Sharon" userId="S::sperkins_southshorehealth.org#ext#@devupconforg2.onmicrosoft.com::12d9d5d1-bd17-456b-9f39-9d62de731254" providerId="AD" clId="Web-{79F79D1D-2741-4204-888E-FA653B547C55}" dt="2021-05-16T14:00:53.874" v="16" actId="20577"/>
      <pc:docMkLst>
        <pc:docMk/>
      </pc:docMkLst>
      <pc:sldChg chg="addSp modSp">
        <pc:chgData name="Perkins, Sharon" userId="S::sperkins_southshorehealth.org#ext#@devupconforg2.onmicrosoft.com::12d9d5d1-bd17-456b-9f39-9d62de731254" providerId="AD" clId="Web-{79F79D1D-2741-4204-888E-FA653B547C55}" dt="2021-05-16T14:00:53.874" v="16" actId="20577"/>
        <pc:sldMkLst>
          <pc:docMk/>
          <pc:sldMk cId="3010064378" sldId="10616"/>
        </pc:sldMkLst>
        <pc:spChg chg="mod">
          <ac:chgData name="Perkins, Sharon" userId="S::sperkins_southshorehealth.org#ext#@devupconforg2.onmicrosoft.com::12d9d5d1-bd17-456b-9f39-9d62de731254" providerId="AD" clId="Web-{79F79D1D-2741-4204-888E-FA653B547C55}" dt="2021-05-16T13:59:01.746" v="10" actId="20577"/>
          <ac:spMkLst>
            <pc:docMk/>
            <pc:sldMk cId="3010064378" sldId="10616"/>
            <ac:spMk id="3" creationId="{531CA2CE-35A1-1240-AEAF-1ED55DF0803E}"/>
          </ac:spMkLst>
        </pc:spChg>
        <pc:spChg chg="add mod">
          <ac:chgData name="Perkins, Sharon" userId="S::sperkins_southshorehealth.org#ext#@devupconforg2.onmicrosoft.com::12d9d5d1-bd17-456b-9f39-9d62de731254" providerId="AD" clId="Web-{79F79D1D-2741-4204-888E-FA653B547C55}" dt="2021-05-16T14:00:53.874" v="16" actId="20577"/>
          <ac:spMkLst>
            <pc:docMk/>
            <pc:sldMk cId="3010064378" sldId="10616"/>
            <ac:spMk id="5" creationId="{4A92777A-96D4-493C-9140-0E93019F45C0}"/>
          </ac:spMkLst>
        </pc:spChg>
        <pc:picChg chg="add mod">
          <ac:chgData name="Perkins, Sharon" userId="S::sperkins_southshorehealth.org#ext#@devupconforg2.onmicrosoft.com::12d9d5d1-bd17-456b-9f39-9d62de731254" providerId="AD" clId="Web-{79F79D1D-2741-4204-888E-FA653B547C55}" dt="2021-05-16T13:59:05.371" v="11" actId="1076"/>
          <ac:picMkLst>
            <pc:docMk/>
            <pc:sldMk cId="3010064378" sldId="10616"/>
            <ac:picMk id="4" creationId="{3342DC9C-00F7-4185-8CA3-731C5AC11AE7}"/>
          </ac:picMkLst>
        </pc:picChg>
      </pc:sldChg>
    </pc:docChg>
  </pc:docChgLst>
  <pc:docChgLst>
    <pc:chgData name="Michael Urgel" userId="S::kulitz4life_msn.com#ext#@devupconforg2.onmicrosoft.com::c3fe6236-71d2-492c-80dd-98667a750b93" providerId="AD" clId="Web-{9187FB6D-6A96-436E-87FF-650EC27C0231}"/>
    <pc:docChg chg="delSld modSld">
      <pc:chgData name="Michael Urgel" userId="S::kulitz4life_msn.com#ext#@devupconforg2.onmicrosoft.com::c3fe6236-71d2-492c-80dd-98667a750b93" providerId="AD" clId="Web-{9187FB6D-6A96-436E-87FF-650EC27C0231}" dt="2021-05-16T13:07:09.943" v="53"/>
      <pc:docMkLst>
        <pc:docMk/>
      </pc:docMkLst>
      <pc:sldChg chg="del">
        <pc:chgData name="Michael Urgel" userId="S::kulitz4life_msn.com#ext#@devupconforg2.onmicrosoft.com::c3fe6236-71d2-492c-80dd-98667a750b93" providerId="AD" clId="Web-{9187FB6D-6A96-436E-87FF-650EC27C0231}" dt="2021-05-16T13:06:27.879" v="48"/>
        <pc:sldMkLst>
          <pc:docMk/>
          <pc:sldMk cId="202033310" sldId="363"/>
        </pc:sldMkLst>
      </pc:sldChg>
      <pc:sldChg chg="addSp delSp modSp modNotes">
        <pc:chgData name="Michael Urgel" userId="S::kulitz4life_msn.com#ext#@devupconforg2.onmicrosoft.com::c3fe6236-71d2-492c-80dd-98667a750b93" providerId="AD" clId="Web-{9187FB6D-6A96-436E-87FF-650EC27C0231}" dt="2021-05-16T13:07:09.943" v="53"/>
        <pc:sldMkLst>
          <pc:docMk/>
          <pc:sldMk cId="2233709375" sldId="10627"/>
        </pc:sldMkLst>
        <pc:spChg chg="del">
          <ac:chgData name="Michael Urgel" userId="S::kulitz4life_msn.com#ext#@devupconforg2.onmicrosoft.com::c3fe6236-71d2-492c-80dd-98667a750b93" providerId="AD" clId="Web-{9187FB6D-6A96-436E-87FF-650EC27C0231}" dt="2021-05-16T13:04:32.564" v="22"/>
          <ac:spMkLst>
            <pc:docMk/>
            <pc:sldMk cId="2233709375" sldId="10627"/>
            <ac:spMk id="2" creationId="{13EE964F-6C0D-5F49-A98F-A7E3EB13D376}"/>
          </ac:spMkLst>
        </pc:spChg>
        <pc:spChg chg="add del mod">
          <ac:chgData name="Michael Urgel" userId="S::kulitz4life_msn.com#ext#@devupconforg2.onmicrosoft.com::c3fe6236-71d2-492c-80dd-98667a750b93" providerId="AD" clId="Web-{9187FB6D-6A96-436E-87FF-650EC27C0231}" dt="2021-05-16T13:04:37.533" v="23"/>
          <ac:spMkLst>
            <pc:docMk/>
            <pc:sldMk cId="2233709375" sldId="10627"/>
            <ac:spMk id="5" creationId="{449CE527-D435-48A2-950B-EAAB40588E7F}"/>
          </ac:spMkLst>
        </pc:spChg>
        <pc:spChg chg="mod">
          <ac:chgData name="Michael Urgel" userId="S::kulitz4life_msn.com#ext#@devupconforg2.onmicrosoft.com::c3fe6236-71d2-492c-80dd-98667a750b93" providerId="AD" clId="Web-{9187FB6D-6A96-436E-87FF-650EC27C0231}" dt="2021-05-16T13:05:01.268" v="39" actId="1076"/>
          <ac:spMkLst>
            <pc:docMk/>
            <pc:sldMk cId="2233709375" sldId="10627"/>
            <ac:spMk id="6" creationId="{00000000-0000-0000-0000-000000000000}"/>
          </ac:spMkLst>
        </pc:spChg>
        <pc:spChg chg="add del mod">
          <ac:chgData name="Michael Urgel" userId="S::kulitz4life_msn.com#ext#@devupconforg2.onmicrosoft.com::c3fe6236-71d2-492c-80dd-98667a750b93" providerId="AD" clId="Web-{9187FB6D-6A96-436E-87FF-650EC27C0231}" dt="2021-05-16T13:06:11.145" v="44"/>
          <ac:spMkLst>
            <pc:docMk/>
            <pc:sldMk cId="2233709375" sldId="10627"/>
            <ac:spMk id="9" creationId="{9D0AC091-5257-481D-B3A7-41D6197B8FCE}"/>
          </ac:spMkLst>
        </pc:spChg>
        <pc:picChg chg="del mod">
          <ac:chgData name="Michael Urgel" userId="S::kulitz4life_msn.com#ext#@devupconforg2.onmicrosoft.com::c3fe6236-71d2-492c-80dd-98667a750b93" providerId="AD" clId="Web-{9187FB6D-6A96-436E-87FF-650EC27C0231}" dt="2021-05-16T13:06:09.207" v="43"/>
          <ac:picMkLst>
            <pc:docMk/>
            <pc:sldMk cId="2233709375" sldId="10627"/>
            <ac:picMk id="4" creationId="{00000000-0000-0000-0000-000000000000}"/>
          </ac:picMkLst>
        </pc:picChg>
        <pc:picChg chg="add mod ord">
          <ac:chgData name="Michael Urgel" userId="S::kulitz4life_msn.com#ext#@devupconforg2.onmicrosoft.com::c3fe6236-71d2-492c-80dd-98667a750b93" providerId="AD" clId="Web-{9187FB6D-6A96-436E-87FF-650EC27C0231}" dt="2021-05-16T13:06:21.910" v="47" actId="1076"/>
          <ac:picMkLst>
            <pc:docMk/>
            <pc:sldMk cId="2233709375" sldId="10627"/>
            <ac:picMk id="10" creationId="{3783C60F-5866-459E-A2A7-643D6E175EC3}"/>
          </ac:picMkLst>
        </pc:picChg>
      </pc:sldChg>
    </pc:docChg>
  </pc:docChgLst>
  <pc:docChgLst>
    <pc:chgData name="Michael Urgel" userId="S::kulitz4life_msn.com#ext#@devupconforg2.onmicrosoft.com::c3fe6236-71d2-492c-80dd-98667a750b93" providerId="AD" clId="Web-{5A0C21CF-CF9A-458C-90DA-C96D80EDBD05}"/>
    <pc:docChg chg="delSld">
      <pc:chgData name="Michael Urgel" userId="S::kulitz4life_msn.com#ext#@devupconforg2.onmicrosoft.com::c3fe6236-71d2-492c-80dd-98667a750b93" providerId="AD" clId="Web-{5A0C21CF-CF9A-458C-90DA-C96D80EDBD05}" dt="2021-05-16T13:17:25.072" v="1"/>
      <pc:docMkLst>
        <pc:docMk/>
      </pc:docMkLst>
      <pc:sldChg chg="del">
        <pc:chgData name="Michael Urgel" userId="S::kulitz4life_msn.com#ext#@devupconforg2.onmicrosoft.com::c3fe6236-71d2-492c-80dd-98667a750b93" providerId="AD" clId="Web-{5A0C21CF-CF9A-458C-90DA-C96D80EDBD05}" dt="2021-05-16T13:17:23.463" v="0"/>
        <pc:sldMkLst>
          <pc:docMk/>
          <pc:sldMk cId="0" sldId="256"/>
        </pc:sldMkLst>
      </pc:sldChg>
      <pc:sldChg chg="del">
        <pc:chgData name="Michael Urgel" userId="S::kulitz4life_msn.com#ext#@devupconforg2.onmicrosoft.com::c3fe6236-71d2-492c-80dd-98667a750b93" providerId="AD" clId="Web-{5A0C21CF-CF9A-458C-90DA-C96D80EDBD05}" dt="2021-05-16T13:17:25.072" v="1"/>
        <pc:sldMkLst>
          <pc:docMk/>
          <pc:sldMk cId="376756322" sldId="361"/>
        </pc:sldMkLst>
      </pc:sldChg>
    </pc:docChg>
  </pc:docChgLst>
  <pc:docChgLst>
    <pc:chgData name="Michael Urgel" userId="S::kulitz4life_msn.com#ext#@devupconforg2.onmicrosoft.com::c3fe6236-71d2-492c-80dd-98667a750b93" providerId="AD" clId="Web-{D0E90890-E820-4226-AB11-BAE2384571FF}"/>
    <pc:docChg chg="delSld modSld">
      <pc:chgData name="Michael Urgel" userId="S::kulitz4life_msn.com#ext#@devupconforg2.onmicrosoft.com::c3fe6236-71d2-492c-80dd-98667a750b93" providerId="AD" clId="Web-{D0E90890-E820-4226-AB11-BAE2384571FF}" dt="2021-05-16T14:24:33.641" v="2976" actId="20577"/>
      <pc:docMkLst>
        <pc:docMk/>
      </pc:docMkLst>
      <pc:sldChg chg="del">
        <pc:chgData name="Michael Urgel" userId="S::kulitz4life_msn.com#ext#@devupconforg2.onmicrosoft.com::c3fe6236-71d2-492c-80dd-98667a750b93" providerId="AD" clId="Web-{D0E90890-E820-4226-AB11-BAE2384571FF}" dt="2021-05-16T13:51:22.229" v="559"/>
        <pc:sldMkLst>
          <pc:docMk/>
          <pc:sldMk cId="0" sldId="265"/>
        </pc:sldMkLst>
      </pc:sldChg>
      <pc:sldChg chg="del">
        <pc:chgData name="Michael Urgel" userId="S::kulitz4life_msn.com#ext#@devupconforg2.onmicrosoft.com::c3fe6236-71d2-492c-80dd-98667a750b93" providerId="AD" clId="Web-{D0E90890-E820-4226-AB11-BAE2384571FF}" dt="2021-05-16T13:51:22.229" v="558"/>
        <pc:sldMkLst>
          <pc:docMk/>
          <pc:sldMk cId="0" sldId="266"/>
        </pc:sldMkLst>
      </pc:sldChg>
      <pc:sldChg chg="del">
        <pc:chgData name="Michael Urgel" userId="S::kulitz4life_msn.com#ext#@devupconforg2.onmicrosoft.com::c3fe6236-71d2-492c-80dd-98667a750b93" providerId="AD" clId="Web-{D0E90890-E820-4226-AB11-BAE2384571FF}" dt="2021-05-16T13:51:22.229" v="557"/>
        <pc:sldMkLst>
          <pc:docMk/>
          <pc:sldMk cId="0" sldId="270"/>
        </pc:sldMkLst>
      </pc:sldChg>
      <pc:sldChg chg="del">
        <pc:chgData name="Michael Urgel" userId="S::kulitz4life_msn.com#ext#@devupconforg2.onmicrosoft.com::c3fe6236-71d2-492c-80dd-98667a750b93" providerId="AD" clId="Web-{D0E90890-E820-4226-AB11-BAE2384571FF}" dt="2021-05-16T13:51:22.197" v="540"/>
        <pc:sldMkLst>
          <pc:docMk/>
          <pc:sldMk cId="0" sldId="273"/>
        </pc:sldMkLst>
      </pc:sldChg>
      <pc:sldChg chg="del">
        <pc:chgData name="Michael Urgel" userId="S::kulitz4life_msn.com#ext#@devupconforg2.onmicrosoft.com::c3fe6236-71d2-492c-80dd-98667a750b93" providerId="AD" clId="Web-{D0E90890-E820-4226-AB11-BAE2384571FF}" dt="2021-05-16T13:51:22.213" v="550"/>
        <pc:sldMkLst>
          <pc:docMk/>
          <pc:sldMk cId="0" sldId="275"/>
        </pc:sldMkLst>
      </pc:sldChg>
      <pc:sldChg chg="del">
        <pc:chgData name="Michael Urgel" userId="S::kulitz4life_msn.com#ext#@devupconforg2.onmicrosoft.com::c3fe6236-71d2-492c-80dd-98667a750b93" providerId="AD" clId="Web-{D0E90890-E820-4226-AB11-BAE2384571FF}" dt="2021-05-16T13:51:22.229" v="551"/>
        <pc:sldMkLst>
          <pc:docMk/>
          <pc:sldMk cId="1596384258" sldId="311"/>
        </pc:sldMkLst>
      </pc:sldChg>
      <pc:sldChg chg="del">
        <pc:chgData name="Michael Urgel" userId="S::kulitz4life_msn.com#ext#@devupconforg2.onmicrosoft.com::c3fe6236-71d2-492c-80dd-98667a750b93" providerId="AD" clId="Web-{D0E90890-E820-4226-AB11-BAE2384571FF}" dt="2021-05-16T13:51:22.229" v="560"/>
        <pc:sldMkLst>
          <pc:docMk/>
          <pc:sldMk cId="1332732882" sldId="316"/>
        </pc:sldMkLst>
      </pc:sldChg>
      <pc:sldChg chg="del">
        <pc:chgData name="Michael Urgel" userId="S::kulitz4life_msn.com#ext#@devupconforg2.onmicrosoft.com::c3fe6236-71d2-492c-80dd-98667a750b93" providerId="AD" clId="Web-{D0E90890-E820-4226-AB11-BAE2384571FF}" dt="2021-05-16T13:51:22.229" v="554"/>
        <pc:sldMkLst>
          <pc:docMk/>
          <pc:sldMk cId="399049100" sldId="317"/>
        </pc:sldMkLst>
      </pc:sldChg>
      <pc:sldChg chg="del">
        <pc:chgData name="Michael Urgel" userId="S::kulitz4life_msn.com#ext#@devupconforg2.onmicrosoft.com::c3fe6236-71d2-492c-80dd-98667a750b93" providerId="AD" clId="Web-{D0E90890-E820-4226-AB11-BAE2384571FF}" dt="2021-05-16T13:51:22.229" v="552"/>
        <pc:sldMkLst>
          <pc:docMk/>
          <pc:sldMk cId="1690653831" sldId="319"/>
        </pc:sldMkLst>
      </pc:sldChg>
      <pc:sldChg chg="del">
        <pc:chgData name="Michael Urgel" userId="S::kulitz4life_msn.com#ext#@devupconforg2.onmicrosoft.com::c3fe6236-71d2-492c-80dd-98667a750b93" providerId="AD" clId="Web-{D0E90890-E820-4226-AB11-BAE2384571FF}" dt="2021-05-16T13:51:22.229" v="553"/>
        <pc:sldMkLst>
          <pc:docMk/>
          <pc:sldMk cId="956726264" sldId="320"/>
        </pc:sldMkLst>
      </pc:sldChg>
      <pc:sldChg chg="del">
        <pc:chgData name="Michael Urgel" userId="S::kulitz4life_msn.com#ext#@devupconforg2.onmicrosoft.com::c3fe6236-71d2-492c-80dd-98667a750b93" providerId="AD" clId="Web-{D0E90890-E820-4226-AB11-BAE2384571FF}" dt="2021-05-16T13:51:22.229" v="556"/>
        <pc:sldMkLst>
          <pc:docMk/>
          <pc:sldMk cId="1347431190" sldId="327"/>
        </pc:sldMkLst>
      </pc:sldChg>
      <pc:sldChg chg="del">
        <pc:chgData name="Michael Urgel" userId="S::kulitz4life_msn.com#ext#@devupconforg2.onmicrosoft.com::c3fe6236-71d2-492c-80dd-98667a750b93" providerId="AD" clId="Web-{D0E90890-E820-4226-AB11-BAE2384571FF}" dt="2021-05-16T13:51:22.229" v="555"/>
        <pc:sldMkLst>
          <pc:docMk/>
          <pc:sldMk cId="3422754276" sldId="328"/>
        </pc:sldMkLst>
      </pc:sldChg>
      <pc:sldChg chg="del">
        <pc:chgData name="Michael Urgel" userId="S::kulitz4life_msn.com#ext#@devupconforg2.onmicrosoft.com::c3fe6236-71d2-492c-80dd-98667a750b93" providerId="AD" clId="Web-{D0E90890-E820-4226-AB11-BAE2384571FF}" dt="2021-05-16T13:51:22.197" v="539"/>
        <pc:sldMkLst>
          <pc:docMk/>
          <pc:sldMk cId="1860159039" sldId="329"/>
        </pc:sldMkLst>
      </pc:sldChg>
      <pc:sldChg chg="del">
        <pc:chgData name="Michael Urgel" userId="S::kulitz4life_msn.com#ext#@devupconforg2.onmicrosoft.com::c3fe6236-71d2-492c-80dd-98667a750b93" providerId="AD" clId="Web-{D0E90890-E820-4226-AB11-BAE2384571FF}" dt="2021-05-16T13:51:22.213" v="547"/>
        <pc:sldMkLst>
          <pc:docMk/>
          <pc:sldMk cId="1042836464" sldId="333"/>
        </pc:sldMkLst>
      </pc:sldChg>
      <pc:sldChg chg="del">
        <pc:chgData name="Michael Urgel" userId="S::kulitz4life_msn.com#ext#@devupconforg2.onmicrosoft.com::c3fe6236-71d2-492c-80dd-98667a750b93" providerId="AD" clId="Web-{D0E90890-E820-4226-AB11-BAE2384571FF}" dt="2021-05-16T13:51:22.213" v="545"/>
        <pc:sldMkLst>
          <pc:docMk/>
          <pc:sldMk cId="2633031119" sldId="338"/>
        </pc:sldMkLst>
      </pc:sldChg>
      <pc:sldChg chg="del">
        <pc:chgData name="Michael Urgel" userId="S::kulitz4life_msn.com#ext#@devupconforg2.onmicrosoft.com::c3fe6236-71d2-492c-80dd-98667a750b93" providerId="AD" clId="Web-{D0E90890-E820-4226-AB11-BAE2384571FF}" dt="2021-05-16T13:51:22.197" v="542"/>
        <pc:sldMkLst>
          <pc:docMk/>
          <pc:sldMk cId="97542603" sldId="339"/>
        </pc:sldMkLst>
      </pc:sldChg>
      <pc:sldChg chg="del">
        <pc:chgData name="Michael Urgel" userId="S::kulitz4life_msn.com#ext#@devupconforg2.onmicrosoft.com::c3fe6236-71d2-492c-80dd-98667a750b93" providerId="AD" clId="Web-{D0E90890-E820-4226-AB11-BAE2384571FF}" dt="2021-05-16T13:51:22.197" v="544"/>
        <pc:sldMkLst>
          <pc:docMk/>
          <pc:sldMk cId="3351238017" sldId="340"/>
        </pc:sldMkLst>
      </pc:sldChg>
      <pc:sldChg chg="del">
        <pc:chgData name="Michael Urgel" userId="S::kulitz4life_msn.com#ext#@devupconforg2.onmicrosoft.com::c3fe6236-71d2-492c-80dd-98667a750b93" providerId="AD" clId="Web-{D0E90890-E820-4226-AB11-BAE2384571FF}" dt="2021-05-16T13:51:22.197" v="543"/>
        <pc:sldMkLst>
          <pc:docMk/>
          <pc:sldMk cId="3603105356" sldId="341"/>
        </pc:sldMkLst>
      </pc:sldChg>
      <pc:sldChg chg="del">
        <pc:chgData name="Michael Urgel" userId="S::kulitz4life_msn.com#ext#@devupconforg2.onmicrosoft.com::c3fe6236-71d2-492c-80dd-98667a750b93" providerId="AD" clId="Web-{D0E90890-E820-4226-AB11-BAE2384571FF}" dt="2021-05-16T13:51:22.213" v="546"/>
        <pc:sldMkLst>
          <pc:docMk/>
          <pc:sldMk cId="2342052813" sldId="342"/>
        </pc:sldMkLst>
      </pc:sldChg>
      <pc:sldChg chg="del">
        <pc:chgData name="Michael Urgel" userId="S::kulitz4life_msn.com#ext#@devupconforg2.onmicrosoft.com::c3fe6236-71d2-492c-80dd-98667a750b93" providerId="AD" clId="Web-{D0E90890-E820-4226-AB11-BAE2384571FF}" dt="2021-05-16T13:51:22.197" v="541"/>
        <pc:sldMkLst>
          <pc:docMk/>
          <pc:sldMk cId="401435965" sldId="343"/>
        </pc:sldMkLst>
      </pc:sldChg>
      <pc:sldChg chg="del">
        <pc:chgData name="Michael Urgel" userId="S::kulitz4life_msn.com#ext#@devupconforg2.onmicrosoft.com::c3fe6236-71d2-492c-80dd-98667a750b93" providerId="AD" clId="Web-{D0E90890-E820-4226-AB11-BAE2384571FF}" dt="2021-05-16T13:51:22.213" v="549"/>
        <pc:sldMkLst>
          <pc:docMk/>
          <pc:sldMk cId="464322321" sldId="356"/>
        </pc:sldMkLst>
      </pc:sldChg>
      <pc:sldChg chg="del">
        <pc:chgData name="Michael Urgel" userId="S::kulitz4life_msn.com#ext#@devupconforg2.onmicrosoft.com::c3fe6236-71d2-492c-80dd-98667a750b93" providerId="AD" clId="Web-{D0E90890-E820-4226-AB11-BAE2384571FF}" dt="2021-05-16T13:51:22.213" v="548"/>
        <pc:sldMkLst>
          <pc:docMk/>
          <pc:sldMk cId="2948861633" sldId="357"/>
        </pc:sldMkLst>
      </pc:sldChg>
      <pc:sldChg chg="modSp modNotes">
        <pc:chgData name="Michael Urgel" userId="S::kulitz4life_msn.com#ext#@devupconforg2.onmicrosoft.com::c3fe6236-71d2-492c-80dd-98667a750b93" providerId="AD" clId="Web-{D0E90890-E820-4226-AB11-BAE2384571FF}" dt="2021-05-16T14:15:23.340" v="2590"/>
        <pc:sldMkLst>
          <pc:docMk/>
          <pc:sldMk cId="3010064378" sldId="10616"/>
        </pc:sldMkLst>
        <pc:spChg chg="mod">
          <ac:chgData name="Michael Urgel" userId="S::kulitz4life_msn.com#ext#@devupconforg2.onmicrosoft.com::c3fe6236-71d2-492c-80dd-98667a750b93" providerId="AD" clId="Web-{D0E90890-E820-4226-AB11-BAE2384571FF}" dt="2021-05-16T14:09:37.798" v="2063" actId="20577"/>
          <ac:spMkLst>
            <pc:docMk/>
            <pc:sldMk cId="3010064378" sldId="10616"/>
            <ac:spMk id="2" creationId="{1215C817-444E-E64B-B5F4-AE494FCA3DD3}"/>
          </ac:spMkLst>
        </pc:spChg>
        <pc:spChg chg="mod">
          <ac:chgData name="Michael Urgel" userId="S::kulitz4life_msn.com#ext#@devupconforg2.onmicrosoft.com::c3fe6236-71d2-492c-80dd-98667a750b93" providerId="AD" clId="Web-{D0E90890-E820-4226-AB11-BAE2384571FF}" dt="2021-05-16T14:13:35.068" v="2412" actId="1076"/>
          <ac:spMkLst>
            <pc:docMk/>
            <pc:sldMk cId="3010064378" sldId="10616"/>
            <ac:spMk id="7" creationId="{4436B253-FFA6-4CCA-99AC-C376097F154D}"/>
          </ac:spMkLst>
        </pc:spChg>
        <pc:picChg chg="mod">
          <ac:chgData name="Michael Urgel" userId="S::kulitz4life_msn.com#ext#@devupconforg2.onmicrosoft.com::c3fe6236-71d2-492c-80dd-98667a750b93" providerId="AD" clId="Web-{D0E90890-E820-4226-AB11-BAE2384571FF}" dt="2021-05-16T14:13:41.834" v="2416" actId="1076"/>
          <ac:picMkLst>
            <pc:docMk/>
            <pc:sldMk cId="3010064378" sldId="10616"/>
            <ac:picMk id="4" creationId="{3342DC9C-00F7-4185-8CA3-731C5AC11AE7}"/>
          </ac:picMkLst>
        </pc:picChg>
      </pc:sldChg>
      <pc:sldChg chg="addSp delSp modSp modNotes">
        <pc:chgData name="Michael Urgel" userId="S::kulitz4life_msn.com#ext#@devupconforg2.onmicrosoft.com::c3fe6236-71d2-492c-80dd-98667a750b93" providerId="AD" clId="Web-{D0E90890-E820-4226-AB11-BAE2384571FF}" dt="2021-05-16T14:15:53.420" v="2592" actId="1076"/>
        <pc:sldMkLst>
          <pc:docMk/>
          <pc:sldMk cId="3032607302" sldId="10618"/>
        </pc:sldMkLst>
        <pc:spChg chg="mod">
          <ac:chgData name="Michael Urgel" userId="S::kulitz4life_msn.com#ext#@devupconforg2.onmicrosoft.com::c3fe6236-71d2-492c-80dd-98667a750b93" providerId="AD" clId="Web-{D0E90890-E820-4226-AB11-BAE2384571FF}" dt="2021-05-16T13:59:46.589" v="1230" actId="20577"/>
          <ac:spMkLst>
            <pc:docMk/>
            <pc:sldMk cId="3032607302" sldId="10618"/>
            <ac:spMk id="2" creationId="{DD85CA2B-07D4-F44A-B01C-F879BD25DCCC}"/>
          </ac:spMkLst>
        </pc:spChg>
        <pc:spChg chg="mod">
          <ac:chgData name="Michael Urgel" userId="S::kulitz4life_msn.com#ext#@devupconforg2.onmicrosoft.com::c3fe6236-71d2-492c-80dd-98667a750b93" providerId="AD" clId="Web-{D0E90890-E820-4226-AB11-BAE2384571FF}" dt="2021-05-16T13:59:34.057" v="1229" actId="20577"/>
          <ac:spMkLst>
            <pc:docMk/>
            <pc:sldMk cId="3032607302" sldId="10618"/>
            <ac:spMk id="3" creationId="{B3011B46-AEDD-0845-AAF3-FC440A76A4DD}"/>
          </ac:spMkLst>
        </pc:spChg>
        <pc:picChg chg="add mod">
          <ac:chgData name="Michael Urgel" userId="S::kulitz4life_msn.com#ext#@devupconforg2.onmicrosoft.com::c3fe6236-71d2-492c-80dd-98667a750b93" providerId="AD" clId="Web-{D0E90890-E820-4226-AB11-BAE2384571FF}" dt="2021-05-16T14:15:53.420" v="2592" actId="1076"/>
          <ac:picMkLst>
            <pc:docMk/>
            <pc:sldMk cId="3032607302" sldId="10618"/>
            <ac:picMk id="4" creationId="{1E34A033-A2E5-4DC9-900D-A95C3C5EBA55}"/>
          </ac:picMkLst>
        </pc:picChg>
        <pc:picChg chg="add del mod">
          <ac:chgData name="Michael Urgel" userId="S::kulitz4life_msn.com#ext#@devupconforg2.onmicrosoft.com::c3fe6236-71d2-492c-80dd-98667a750b93" providerId="AD" clId="Web-{D0E90890-E820-4226-AB11-BAE2384571FF}" dt="2021-05-16T14:09:31.345" v="2052"/>
          <ac:picMkLst>
            <pc:docMk/>
            <pc:sldMk cId="3032607302" sldId="10618"/>
            <ac:picMk id="5" creationId="{7ABABB3E-8578-4BD0-BC71-D3E06CB09401}"/>
          </ac:picMkLst>
        </pc:picChg>
      </pc:sldChg>
      <pc:sldChg chg="addSp modSp modNotes">
        <pc:chgData name="Michael Urgel" userId="S::kulitz4life_msn.com#ext#@devupconforg2.onmicrosoft.com::c3fe6236-71d2-492c-80dd-98667a750b93" providerId="AD" clId="Web-{D0E90890-E820-4226-AB11-BAE2384571FF}" dt="2021-05-16T14:08:39.545" v="2050" actId="20577"/>
        <pc:sldMkLst>
          <pc:docMk/>
          <pc:sldMk cId="608815595" sldId="10620"/>
        </pc:sldMkLst>
        <pc:spChg chg="mod">
          <ac:chgData name="Michael Urgel" userId="S::kulitz4life_msn.com#ext#@devupconforg2.onmicrosoft.com::c3fe6236-71d2-492c-80dd-98667a750b93" providerId="AD" clId="Web-{D0E90890-E820-4226-AB11-BAE2384571FF}" dt="2021-05-16T14:08:39.545" v="2050" actId="20577"/>
          <ac:spMkLst>
            <pc:docMk/>
            <pc:sldMk cId="608815595" sldId="10620"/>
            <ac:spMk id="2" creationId="{C048545F-D2D0-2149-BBEC-4436AD6009E4}"/>
          </ac:spMkLst>
        </pc:spChg>
        <pc:spChg chg="mod">
          <ac:chgData name="Michael Urgel" userId="S::kulitz4life_msn.com#ext#@devupconforg2.onmicrosoft.com::c3fe6236-71d2-492c-80dd-98667a750b93" providerId="AD" clId="Web-{D0E90890-E820-4226-AB11-BAE2384571FF}" dt="2021-05-16T14:07:47.041" v="2041" actId="14100"/>
          <ac:spMkLst>
            <pc:docMk/>
            <pc:sldMk cId="608815595" sldId="10620"/>
            <ac:spMk id="3" creationId="{A84C3720-FA51-094D-AF9E-23222EB6AECC}"/>
          </ac:spMkLst>
        </pc:spChg>
        <pc:picChg chg="add mod">
          <ac:chgData name="Michael Urgel" userId="S::kulitz4life_msn.com#ext#@devupconforg2.onmicrosoft.com::c3fe6236-71d2-492c-80dd-98667a750b93" providerId="AD" clId="Web-{D0E90890-E820-4226-AB11-BAE2384571FF}" dt="2021-05-16T14:08:31.403" v="2049" actId="1076"/>
          <ac:picMkLst>
            <pc:docMk/>
            <pc:sldMk cId="608815595" sldId="10620"/>
            <ac:picMk id="4" creationId="{2E2FAF85-B6FA-456E-A3FB-0F0554E4AA5B}"/>
          </ac:picMkLst>
        </pc:picChg>
      </pc:sldChg>
      <pc:sldChg chg="modSp modNotes">
        <pc:chgData name="Michael Urgel" userId="S::kulitz4life_msn.com#ext#@devupconforg2.onmicrosoft.com::c3fe6236-71d2-492c-80dd-98667a750b93" providerId="AD" clId="Web-{D0E90890-E820-4226-AB11-BAE2384571FF}" dt="2021-05-16T14:24:33.641" v="2976" actId="20577"/>
        <pc:sldMkLst>
          <pc:docMk/>
          <pc:sldMk cId="1463614882" sldId="10621"/>
        </pc:sldMkLst>
        <pc:spChg chg="mod">
          <ac:chgData name="Michael Urgel" userId="S::kulitz4life_msn.com#ext#@devupconforg2.onmicrosoft.com::c3fe6236-71d2-492c-80dd-98667a750b93" providerId="AD" clId="Web-{D0E90890-E820-4226-AB11-BAE2384571FF}" dt="2021-05-16T14:24:33.641" v="2976" actId="20577"/>
          <ac:spMkLst>
            <pc:docMk/>
            <pc:sldMk cId="1463614882" sldId="10621"/>
            <ac:spMk id="2" creationId="{9928EE07-1D39-6E44-96FD-8C46C92C6F7B}"/>
          </ac:spMkLst>
        </pc:spChg>
      </pc:sldChg>
      <pc:sldChg chg="modSp modNotes">
        <pc:chgData name="Michael Urgel" userId="S::kulitz4life_msn.com#ext#@devupconforg2.onmicrosoft.com::c3fe6236-71d2-492c-80dd-98667a750b93" providerId="AD" clId="Web-{D0E90890-E820-4226-AB11-BAE2384571FF}" dt="2021-05-16T14:23:43.934" v="2974"/>
        <pc:sldMkLst>
          <pc:docMk/>
          <pc:sldMk cId="2648020247" sldId="10622"/>
        </pc:sldMkLst>
        <pc:spChg chg="mod">
          <ac:chgData name="Michael Urgel" userId="S::kulitz4life_msn.com#ext#@devupconforg2.onmicrosoft.com::c3fe6236-71d2-492c-80dd-98667a750b93" providerId="AD" clId="Web-{D0E90890-E820-4226-AB11-BAE2384571FF}" dt="2021-05-16T14:21:56.334" v="2971" actId="20577"/>
          <ac:spMkLst>
            <pc:docMk/>
            <pc:sldMk cId="2648020247" sldId="10622"/>
            <ac:spMk id="3" creationId="{D93A5744-4DC2-F242-A538-219539FE31EE}"/>
          </ac:spMkLst>
        </pc:spChg>
      </pc:sldChg>
      <pc:sldChg chg="modSp">
        <pc:chgData name="Michael Urgel" userId="S::kulitz4life_msn.com#ext#@devupconforg2.onmicrosoft.com::c3fe6236-71d2-492c-80dd-98667a750b93" providerId="AD" clId="Web-{D0E90890-E820-4226-AB11-BAE2384571FF}" dt="2021-05-16T13:53:52.972" v="655" actId="20577"/>
        <pc:sldMkLst>
          <pc:docMk/>
          <pc:sldMk cId="1786893396" sldId="10625"/>
        </pc:sldMkLst>
        <pc:spChg chg="mod">
          <ac:chgData name="Michael Urgel" userId="S::kulitz4life_msn.com#ext#@devupconforg2.onmicrosoft.com::c3fe6236-71d2-492c-80dd-98667a750b93" providerId="AD" clId="Web-{D0E90890-E820-4226-AB11-BAE2384571FF}" dt="2021-05-16T13:53:52.972" v="655" actId="20577"/>
          <ac:spMkLst>
            <pc:docMk/>
            <pc:sldMk cId="1786893396" sldId="10625"/>
            <ac:spMk id="2" creationId="{C8E412BB-4C52-4248-8844-2E447CD58618}"/>
          </ac:spMkLst>
        </pc:spChg>
      </pc:sldChg>
      <pc:sldChg chg="addSp modSp">
        <pc:chgData name="Michael Urgel" userId="S::kulitz4life_msn.com#ext#@devupconforg2.onmicrosoft.com::c3fe6236-71d2-492c-80dd-98667a750b93" providerId="AD" clId="Web-{D0E90890-E820-4226-AB11-BAE2384571FF}" dt="2021-05-16T13:52:59.407" v="621" actId="20577"/>
        <pc:sldMkLst>
          <pc:docMk/>
          <pc:sldMk cId="2127211978" sldId="10626"/>
        </pc:sldMkLst>
        <pc:spChg chg="mod">
          <ac:chgData name="Michael Urgel" userId="S::kulitz4life_msn.com#ext#@devupconforg2.onmicrosoft.com::c3fe6236-71d2-492c-80dd-98667a750b93" providerId="AD" clId="Web-{D0E90890-E820-4226-AB11-BAE2384571FF}" dt="2021-05-16T13:52:25.108" v="607" actId="20577"/>
          <ac:spMkLst>
            <pc:docMk/>
            <pc:sldMk cId="2127211978" sldId="10626"/>
            <ac:spMk id="2" creationId="{C8E412BB-4C52-4248-8844-2E447CD58618}"/>
          </ac:spMkLst>
        </pc:spChg>
        <pc:spChg chg="mod">
          <ac:chgData name="Michael Urgel" userId="S::kulitz4life_msn.com#ext#@devupconforg2.onmicrosoft.com::c3fe6236-71d2-492c-80dd-98667a750b93" providerId="AD" clId="Web-{D0E90890-E820-4226-AB11-BAE2384571FF}" dt="2021-05-16T13:52:59.407" v="621" actId="20577"/>
          <ac:spMkLst>
            <pc:docMk/>
            <pc:sldMk cId="2127211978" sldId="10626"/>
            <ac:spMk id="3" creationId="{18F148FD-C706-6740-AB38-5455211202DC}"/>
          </ac:spMkLst>
        </pc:spChg>
        <pc:picChg chg="add mod">
          <ac:chgData name="Michael Urgel" userId="S::kulitz4life_msn.com#ext#@devupconforg2.onmicrosoft.com::c3fe6236-71d2-492c-80dd-98667a750b93" providerId="AD" clId="Web-{D0E90890-E820-4226-AB11-BAE2384571FF}" dt="2021-05-16T13:52:52.187" v="612" actId="1076"/>
          <ac:picMkLst>
            <pc:docMk/>
            <pc:sldMk cId="2127211978" sldId="10626"/>
            <ac:picMk id="4" creationId="{8EB7BB7F-3BCA-4003-AB4F-55C7D1FAEAEB}"/>
          </ac:picMkLst>
        </pc:picChg>
      </pc:sldChg>
      <pc:sldChg chg="modNotes">
        <pc:chgData name="Michael Urgel" userId="S::kulitz4life_msn.com#ext#@devupconforg2.onmicrosoft.com::c3fe6236-71d2-492c-80dd-98667a750b93" providerId="AD" clId="Web-{D0E90890-E820-4226-AB11-BAE2384571FF}" dt="2021-05-16T13:55:16.385" v="768"/>
        <pc:sldMkLst>
          <pc:docMk/>
          <pc:sldMk cId="2233709375" sldId="10627"/>
        </pc:sldMkLst>
      </pc:sldChg>
      <pc:sldChg chg="del">
        <pc:chgData name="Michael Urgel" userId="S::kulitz4life_msn.com#ext#@devupconforg2.onmicrosoft.com::c3fe6236-71d2-492c-80dd-98667a750b93" providerId="AD" clId="Web-{D0E90890-E820-4226-AB11-BAE2384571FF}" dt="2021-05-16T14:09:09.343" v="2051"/>
        <pc:sldMkLst>
          <pc:docMk/>
          <pc:sldMk cId="778005923" sldId="10633"/>
        </pc:sldMkLst>
      </pc:sldChg>
      <pc:sldChg chg="del">
        <pc:chgData name="Michael Urgel" userId="S::kulitz4life_msn.com#ext#@devupconforg2.onmicrosoft.com::c3fe6236-71d2-492c-80dd-98667a750b93" providerId="AD" clId="Web-{D0E90890-E820-4226-AB11-BAE2384571FF}" dt="2021-05-16T13:50:45.289" v="538"/>
        <pc:sldMkLst>
          <pc:docMk/>
          <pc:sldMk cId="242725816" sldId="10634"/>
        </pc:sldMkLst>
      </pc:sldChg>
    </pc:docChg>
  </pc:docChgLst>
  <pc:docChgLst>
    <pc:chgData name="Topgyal, Jampa" userId="S::jtopgyal_northwell.edu#ext#@devupconforg2.onmicrosoft.com::4d7ccf69-829e-4939-9fe4-018f5da0b8f6" providerId="AD" clId="Web-{A156B01C-6622-4797-A34C-D5DCD9DB7790}"/>
    <pc:docChg chg="delSld modSld sldOrd">
      <pc:chgData name="Topgyal, Jampa" userId="S::jtopgyal_northwell.edu#ext#@devupconforg2.onmicrosoft.com::4d7ccf69-829e-4939-9fe4-018f5da0b8f6" providerId="AD" clId="Web-{A156B01C-6622-4797-A34C-D5DCD9DB7790}" dt="2021-05-16T14:04:58.085" v="1661"/>
      <pc:docMkLst>
        <pc:docMk/>
      </pc:docMkLst>
      <pc:sldChg chg="del">
        <pc:chgData name="Topgyal, Jampa" userId="S::jtopgyal_northwell.edu#ext#@devupconforg2.onmicrosoft.com::4d7ccf69-829e-4939-9fe4-018f5da0b8f6" providerId="AD" clId="Web-{A156B01C-6622-4797-A34C-D5DCD9DB7790}" dt="2021-05-16T13:17:24.995" v="0"/>
        <pc:sldMkLst>
          <pc:docMk/>
          <pc:sldMk cId="376756322" sldId="361"/>
        </pc:sldMkLst>
      </pc:sldChg>
      <pc:sldChg chg="modSp modNotes">
        <pc:chgData name="Topgyal, Jampa" userId="S::jtopgyal_northwell.edu#ext#@devupconforg2.onmicrosoft.com::4d7ccf69-829e-4939-9fe4-018f5da0b8f6" providerId="AD" clId="Web-{A156B01C-6622-4797-A34C-D5DCD9DB7790}" dt="2021-05-16T14:04:58.085" v="1661"/>
        <pc:sldMkLst>
          <pc:docMk/>
          <pc:sldMk cId="3032607302" sldId="10618"/>
        </pc:sldMkLst>
        <pc:spChg chg="mod">
          <ac:chgData name="Topgyal, Jampa" userId="S::jtopgyal_northwell.edu#ext#@devupconforg2.onmicrosoft.com::4d7ccf69-829e-4939-9fe4-018f5da0b8f6" providerId="AD" clId="Web-{A156B01C-6622-4797-A34C-D5DCD9DB7790}" dt="2021-05-16T13:38:06.112" v="808" actId="20577"/>
          <ac:spMkLst>
            <pc:docMk/>
            <pc:sldMk cId="3032607302" sldId="10618"/>
            <ac:spMk id="2" creationId="{DD85CA2B-07D4-F44A-B01C-F879BD25DCCC}"/>
          </ac:spMkLst>
        </pc:spChg>
        <pc:spChg chg="mod">
          <ac:chgData name="Topgyal, Jampa" userId="S::jtopgyal_northwell.edu#ext#@devupconforg2.onmicrosoft.com::4d7ccf69-829e-4939-9fe4-018f5da0b8f6" providerId="AD" clId="Web-{A156B01C-6622-4797-A34C-D5DCD9DB7790}" dt="2021-05-16T13:39:20.583" v="896" actId="20577"/>
          <ac:spMkLst>
            <pc:docMk/>
            <pc:sldMk cId="3032607302" sldId="10618"/>
            <ac:spMk id="3" creationId="{B3011B46-AEDD-0845-AAF3-FC440A76A4DD}"/>
          </ac:spMkLst>
        </pc:spChg>
      </pc:sldChg>
      <pc:sldChg chg="modSp">
        <pc:chgData name="Topgyal, Jampa" userId="S::jtopgyal_northwell.edu#ext#@devupconforg2.onmicrosoft.com::4d7ccf69-829e-4939-9fe4-018f5da0b8f6" providerId="AD" clId="Web-{A156B01C-6622-4797-A34C-D5DCD9DB7790}" dt="2021-05-16T13:40:16.445" v="948" actId="20577"/>
        <pc:sldMkLst>
          <pc:docMk/>
          <pc:sldMk cId="1786893396" sldId="10625"/>
        </pc:sldMkLst>
        <pc:spChg chg="mod">
          <ac:chgData name="Topgyal, Jampa" userId="S::jtopgyal_northwell.edu#ext#@devupconforg2.onmicrosoft.com::4d7ccf69-829e-4939-9fe4-018f5da0b8f6" providerId="AD" clId="Web-{A156B01C-6622-4797-A34C-D5DCD9DB7790}" dt="2021-05-16T13:40:16.445" v="948" actId="20577"/>
          <ac:spMkLst>
            <pc:docMk/>
            <pc:sldMk cId="1786893396" sldId="10625"/>
            <ac:spMk id="3" creationId="{18F148FD-C706-6740-AB38-5455211202DC}"/>
          </ac:spMkLst>
        </pc:spChg>
      </pc:sldChg>
      <pc:sldChg chg="modNotes">
        <pc:chgData name="Topgyal, Jampa" userId="S::jtopgyal_northwell.edu#ext#@devupconforg2.onmicrosoft.com::4d7ccf69-829e-4939-9fe4-018f5da0b8f6" providerId="AD" clId="Web-{A156B01C-6622-4797-A34C-D5DCD9DB7790}" dt="2021-05-16T13:43:05.606" v="987"/>
        <pc:sldMkLst>
          <pc:docMk/>
          <pc:sldMk cId="2127211978" sldId="10626"/>
        </pc:sldMkLst>
      </pc:sldChg>
      <pc:sldChg chg="ord modNotes">
        <pc:chgData name="Topgyal, Jampa" userId="S::jtopgyal_northwell.edu#ext#@devupconforg2.onmicrosoft.com::4d7ccf69-829e-4939-9fe4-018f5da0b8f6" providerId="AD" clId="Web-{A156B01C-6622-4797-A34C-D5DCD9DB7790}" dt="2021-05-16T13:43:50.076" v="1030"/>
        <pc:sldMkLst>
          <pc:docMk/>
          <pc:sldMk cId="2233709375" sldId="10627"/>
        </pc:sldMkLst>
      </pc:sldChg>
      <pc:sldChg chg="addSp modSp">
        <pc:chgData name="Topgyal, Jampa" userId="S::jtopgyal_northwell.edu#ext#@devupconforg2.onmicrosoft.com::4d7ccf69-829e-4939-9fe4-018f5da0b8f6" providerId="AD" clId="Web-{A156B01C-6622-4797-A34C-D5DCD9DB7790}" dt="2021-05-16T14:03:37.677" v="1557" actId="1076"/>
        <pc:sldMkLst>
          <pc:docMk/>
          <pc:sldMk cId="2106480414" sldId="10632"/>
        </pc:sldMkLst>
        <pc:graphicFrameChg chg="mod modGraphic">
          <ac:chgData name="Topgyal, Jampa" userId="S::jtopgyal_northwell.edu#ext#@devupconforg2.onmicrosoft.com::4d7ccf69-829e-4939-9fe4-018f5da0b8f6" providerId="AD" clId="Web-{A156B01C-6622-4797-A34C-D5DCD9DB7790}" dt="2021-05-16T14:03:35.786" v="1556"/>
          <ac:graphicFrameMkLst>
            <pc:docMk/>
            <pc:sldMk cId="2106480414" sldId="10632"/>
            <ac:graphicFrameMk id="16" creationId="{00000000-0000-0000-0000-000000000000}"/>
          </ac:graphicFrameMkLst>
        </pc:graphicFrameChg>
        <pc:picChg chg="add mod">
          <ac:chgData name="Topgyal, Jampa" userId="S::jtopgyal_northwell.edu#ext#@devupconforg2.onmicrosoft.com::4d7ccf69-829e-4939-9fe4-018f5da0b8f6" providerId="AD" clId="Web-{A156B01C-6622-4797-A34C-D5DCD9DB7790}" dt="2021-05-16T13:55:24.472" v="1514" actId="1076"/>
          <ac:picMkLst>
            <pc:docMk/>
            <pc:sldMk cId="2106480414" sldId="10632"/>
            <ac:picMk id="3" creationId="{DEEAAEF5-689B-4502-BE67-BB79891DA025}"/>
          </ac:picMkLst>
        </pc:picChg>
        <pc:picChg chg="add mod">
          <ac:chgData name="Topgyal, Jampa" userId="S::jtopgyal_northwell.edu#ext#@devupconforg2.onmicrosoft.com::4d7ccf69-829e-4939-9fe4-018f5da0b8f6" providerId="AD" clId="Web-{A156B01C-6622-4797-A34C-D5DCD9DB7790}" dt="2021-05-16T14:03:37.677" v="1557" actId="1076"/>
          <ac:picMkLst>
            <pc:docMk/>
            <pc:sldMk cId="2106480414" sldId="10632"/>
            <ac:picMk id="5" creationId="{4B865CD6-4568-4717-A070-71F194265242}"/>
          </ac:picMkLst>
        </pc:picChg>
      </pc:sldChg>
    </pc:docChg>
  </pc:docChgLst>
  <pc:docChgLst>
    <pc:chgData name="Perkins, Sharon" userId="S::sperkins_southshorehealth.org#ext#@devupconforg2.onmicrosoft.com::12d9d5d1-bd17-456b-9f39-9d62de731254" providerId="AD" clId="Web-{7F431276-46CE-4890-BD3A-63FF577EAD4E}"/>
    <pc:docChg chg="modSld">
      <pc:chgData name="Perkins, Sharon" userId="S::sperkins_southshorehealth.org#ext#@devupconforg2.onmicrosoft.com::12d9d5d1-bd17-456b-9f39-9d62de731254" providerId="AD" clId="Web-{7F431276-46CE-4890-BD3A-63FF577EAD4E}" dt="2021-05-16T14:52:23.859" v="337" actId="20577"/>
      <pc:docMkLst>
        <pc:docMk/>
      </pc:docMkLst>
      <pc:sldChg chg="modSp modNotes">
        <pc:chgData name="Perkins, Sharon" userId="S::sperkins_southshorehealth.org#ext#@devupconforg2.onmicrosoft.com::12d9d5d1-bd17-456b-9f39-9d62de731254" providerId="AD" clId="Web-{7F431276-46CE-4890-BD3A-63FF577EAD4E}" dt="2021-05-16T14:52:23.859" v="337" actId="20577"/>
        <pc:sldMkLst>
          <pc:docMk/>
          <pc:sldMk cId="2648020247" sldId="10622"/>
        </pc:sldMkLst>
        <pc:spChg chg="mod">
          <ac:chgData name="Perkins, Sharon" userId="S::sperkins_southshorehealth.org#ext#@devupconforg2.onmicrosoft.com::12d9d5d1-bd17-456b-9f39-9d62de731254" providerId="AD" clId="Web-{7F431276-46CE-4890-BD3A-63FF577EAD4E}" dt="2021-05-16T14:52:23.859" v="337" actId="20577"/>
          <ac:spMkLst>
            <pc:docMk/>
            <pc:sldMk cId="2648020247" sldId="10622"/>
            <ac:spMk id="3" creationId="{D93A5744-4DC2-F242-A538-219539FE31EE}"/>
          </ac:spMkLst>
        </pc:spChg>
      </pc:sldChg>
    </pc:docChg>
  </pc:docChgLst>
  <pc:docChgLst>
    <pc:chgData name="Topgyal, Jampa" userId="S::jtopgyal_northwell.edu#ext#@devupconforg2.onmicrosoft.com::4d7ccf69-829e-4939-9fe4-018f5da0b8f6" providerId="AD" clId="Web-{2AD068DD-4A5C-4BE0-8D1B-701575119835}"/>
    <pc:docChg chg="modSld">
      <pc:chgData name="Topgyal, Jampa" userId="S::jtopgyal_northwell.edu#ext#@devupconforg2.onmicrosoft.com::4d7ccf69-829e-4939-9fe4-018f5da0b8f6" providerId="AD" clId="Web-{2AD068DD-4A5C-4BE0-8D1B-701575119835}" dt="2021-05-16T14:43:07.538" v="298"/>
      <pc:docMkLst>
        <pc:docMk/>
      </pc:docMkLst>
      <pc:sldChg chg="modSp">
        <pc:chgData name="Topgyal, Jampa" userId="S::jtopgyal_northwell.edu#ext#@devupconforg2.onmicrosoft.com::4d7ccf69-829e-4939-9fe4-018f5da0b8f6" providerId="AD" clId="Web-{2AD068DD-4A5C-4BE0-8D1B-701575119835}" dt="2021-05-16T14:22:56.566" v="219" actId="20577"/>
        <pc:sldMkLst>
          <pc:docMk/>
          <pc:sldMk cId="730098645" sldId="362"/>
        </pc:sldMkLst>
        <pc:spChg chg="mod">
          <ac:chgData name="Topgyal, Jampa" userId="S::jtopgyal_northwell.edu#ext#@devupconforg2.onmicrosoft.com::4d7ccf69-829e-4939-9fe4-018f5da0b8f6" providerId="AD" clId="Web-{2AD068DD-4A5C-4BE0-8D1B-701575119835}" dt="2021-05-16T14:22:56.566" v="219" actId="20577"/>
          <ac:spMkLst>
            <pc:docMk/>
            <pc:sldMk cId="730098645" sldId="362"/>
            <ac:spMk id="8" creationId="{00000000-0000-0000-0000-000000000000}"/>
          </ac:spMkLst>
        </pc:spChg>
      </pc:sldChg>
      <pc:sldChg chg="modSp">
        <pc:chgData name="Topgyal, Jampa" userId="S::jtopgyal_northwell.edu#ext#@devupconforg2.onmicrosoft.com::4d7ccf69-829e-4939-9fe4-018f5da0b8f6" providerId="AD" clId="Web-{2AD068DD-4A5C-4BE0-8D1B-701575119835}" dt="2021-05-16T14:23:41.380" v="223" actId="20577"/>
        <pc:sldMkLst>
          <pc:docMk/>
          <pc:sldMk cId="3032607302" sldId="10618"/>
        </pc:sldMkLst>
        <pc:spChg chg="mod">
          <ac:chgData name="Topgyal, Jampa" userId="S::jtopgyal_northwell.edu#ext#@devupconforg2.onmicrosoft.com::4d7ccf69-829e-4939-9fe4-018f5da0b8f6" providerId="AD" clId="Web-{2AD068DD-4A5C-4BE0-8D1B-701575119835}" dt="2021-05-16T14:23:41.380" v="223" actId="20577"/>
          <ac:spMkLst>
            <pc:docMk/>
            <pc:sldMk cId="3032607302" sldId="10618"/>
            <ac:spMk id="3" creationId="{B3011B46-AEDD-0845-AAF3-FC440A76A4DD}"/>
          </ac:spMkLst>
        </pc:spChg>
      </pc:sldChg>
      <pc:sldChg chg="addSp">
        <pc:chgData name="Topgyal, Jampa" userId="S::jtopgyal_northwell.edu#ext#@devupconforg2.onmicrosoft.com::4d7ccf69-829e-4939-9fe4-018f5da0b8f6" providerId="AD" clId="Web-{2AD068DD-4A5C-4BE0-8D1B-701575119835}" dt="2021-05-16T14:25:43.054" v="225"/>
        <pc:sldMkLst>
          <pc:docMk/>
          <pc:sldMk cId="608815595" sldId="10620"/>
        </pc:sldMkLst>
        <pc:spChg chg="add">
          <ac:chgData name="Topgyal, Jampa" userId="S::jtopgyal_northwell.edu#ext#@devupconforg2.onmicrosoft.com::4d7ccf69-829e-4939-9fe4-018f5da0b8f6" providerId="AD" clId="Web-{2AD068DD-4A5C-4BE0-8D1B-701575119835}" dt="2021-05-16T14:25:43.054" v="225"/>
          <ac:spMkLst>
            <pc:docMk/>
            <pc:sldMk cId="608815595" sldId="10620"/>
            <ac:spMk id="6" creationId="{E5337D11-6CD4-4C8C-8CE1-1064DE3F59D9}"/>
          </ac:spMkLst>
        </pc:spChg>
      </pc:sldChg>
      <pc:sldChg chg="addSp">
        <pc:chgData name="Topgyal, Jampa" userId="S::jtopgyal_northwell.edu#ext#@devupconforg2.onmicrosoft.com::4d7ccf69-829e-4939-9fe4-018f5da0b8f6" providerId="AD" clId="Web-{2AD068DD-4A5C-4BE0-8D1B-701575119835}" dt="2021-05-16T14:25:46.851" v="226"/>
        <pc:sldMkLst>
          <pc:docMk/>
          <pc:sldMk cId="1463614882" sldId="10621"/>
        </pc:sldMkLst>
        <pc:spChg chg="add">
          <ac:chgData name="Topgyal, Jampa" userId="S::jtopgyal_northwell.edu#ext#@devupconforg2.onmicrosoft.com::4d7ccf69-829e-4939-9fe4-018f5da0b8f6" providerId="AD" clId="Web-{2AD068DD-4A5C-4BE0-8D1B-701575119835}" dt="2021-05-16T14:25:46.851" v="226"/>
          <ac:spMkLst>
            <pc:docMk/>
            <pc:sldMk cId="1463614882" sldId="10621"/>
            <ac:spMk id="6" creationId="{E8D982AC-A465-48D8-AF4F-9389A07CDF2D}"/>
          </ac:spMkLst>
        </pc:spChg>
      </pc:sldChg>
      <pc:sldChg chg="addSp">
        <pc:chgData name="Topgyal, Jampa" userId="S::jtopgyal_northwell.edu#ext#@devupconforg2.onmicrosoft.com::4d7ccf69-829e-4939-9fe4-018f5da0b8f6" providerId="AD" clId="Web-{2AD068DD-4A5C-4BE0-8D1B-701575119835}" dt="2021-05-16T14:25:50.820" v="227"/>
        <pc:sldMkLst>
          <pc:docMk/>
          <pc:sldMk cId="2648020247" sldId="10622"/>
        </pc:sldMkLst>
        <pc:spChg chg="add">
          <ac:chgData name="Topgyal, Jampa" userId="S::jtopgyal_northwell.edu#ext#@devupconforg2.onmicrosoft.com::4d7ccf69-829e-4939-9fe4-018f5da0b8f6" providerId="AD" clId="Web-{2AD068DD-4A5C-4BE0-8D1B-701575119835}" dt="2021-05-16T14:25:50.820" v="227"/>
          <ac:spMkLst>
            <pc:docMk/>
            <pc:sldMk cId="2648020247" sldId="10622"/>
            <ac:spMk id="5" creationId="{8AB20CAF-4859-4623-8C26-EB7FCAC9C50B}"/>
          </ac:spMkLst>
        </pc:spChg>
      </pc:sldChg>
      <pc:sldChg chg="addSp delSp modSp modNotes">
        <pc:chgData name="Topgyal, Jampa" userId="S::jtopgyal_northwell.edu#ext#@devupconforg2.onmicrosoft.com::4d7ccf69-829e-4939-9fe4-018f5da0b8f6" providerId="AD" clId="Web-{2AD068DD-4A5C-4BE0-8D1B-701575119835}" dt="2021-05-16T14:43:07.538" v="298"/>
        <pc:sldMkLst>
          <pc:docMk/>
          <pc:sldMk cId="1786893396" sldId="10625"/>
        </pc:sldMkLst>
        <pc:spChg chg="mod">
          <ac:chgData name="Topgyal, Jampa" userId="S::jtopgyal_northwell.edu#ext#@devupconforg2.onmicrosoft.com::4d7ccf69-829e-4939-9fe4-018f5da0b8f6" providerId="AD" clId="Web-{2AD068DD-4A5C-4BE0-8D1B-701575119835}" dt="2021-05-16T14:12:46.615" v="5" actId="20577"/>
          <ac:spMkLst>
            <pc:docMk/>
            <pc:sldMk cId="1786893396" sldId="10625"/>
            <ac:spMk id="3" creationId="{18F148FD-C706-6740-AB38-5455211202DC}"/>
          </ac:spMkLst>
        </pc:spChg>
        <pc:spChg chg="add del mod">
          <ac:chgData name="Topgyal, Jampa" userId="S::jtopgyal_northwell.edu#ext#@devupconforg2.onmicrosoft.com::4d7ccf69-829e-4939-9fe4-018f5da0b8f6" providerId="AD" clId="Web-{2AD068DD-4A5C-4BE0-8D1B-701575119835}" dt="2021-05-16T14:20:05.250" v="183"/>
          <ac:spMkLst>
            <pc:docMk/>
            <pc:sldMk cId="1786893396" sldId="10625"/>
            <ac:spMk id="7" creationId="{12651B6D-478E-471A-AB54-50177CD8876F}"/>
          </ac:spMkLst>
        </pc:spChg>
        <pc:spChg chg="add del mod">
          <ac:chgData name="Topgyal, Jampa" userId="S::jtopgyal_northwell.edu#ext#@devupconforg2.onmicrosoft.com::4d7ccf69-829e-4939-9fe4-018f5da0b8f6" providerId="AD" clId="Web-{2AD068DD-4A5C-4BE0-8D1B-701575119835}" dt="2021-05-16T14:17:09.731" v="108"/>
          <ac:spMkLst>
            <pc:docMk/>
            <pc:sldMk cId="1786893396" sldId="10625"/>
            <ac:spMk id="8" creationId="{890A9892-49EC-4C9E-B087-1FE309BC896A}"/>
          </ac:spMkLst>
        </pc:spChg>
        <pc:spChg chg="add mod">
          <ac:chgData name="Topgyal, Jampa" userId="S::jtopgyal_northwell.edu#ext#@devupconforg2.onmicrosoft.com::4d7ccf69-829e-4939-9fe4-018f5da0b8f6" providerId="AD" clId="Web-{2AD068DD-4A5C-4BE0-8D1B-701575119835}" dt="2021-05-16T14:19:42.312" v="179" actId="20577"/>
          <ac:spMkLst>
            <pc:docMk/>
            <pc:sldMk cId="1786893396" sldId="10625"/>
            <ac:spMk id="9" creationId="{EE350B64-9F40-4AB6-9B09-3D3A8763CC6D}"/>
          </ac:spMkLst>
        </pc:spChg>
        <pc:spChg chg="add mod">
          <ac:chgData name="Topgyal, Jampa" userId="S::jtopgyal_northwell.edu#ext#@devupconforg2.onmicrosoft.com::4d7ccf69-829e-4939-9fe4-018f5da0b8f6" providerId="AD" clId="Web-{2AD068DD-4A5C-4BE0-8D1B-701575119835}" dt="2021-05-16T14:21:23.345" v="216" actId="20577"/>
          <ac:spMkLst>
            <pc:docMk/>
            <pc:sldMk cId="1786893396" sldId="10625"/>
            <ac:spMk id="11" creationId="{3D5D6360-C016-49BA-9072-C9F5D21FC2B2}"/>
          </ac:spMkLst>
        </pc:spChg>
        <pc:picChg chg="mod">
          <ac:chgData name="Topgyal, Jampa" userId="S::jtopgyal_northwell.edu#ext#@devupconforg2.onmicrosoft.com::4d7ccf69-829e-4939-9fe4-018f5da0b8f6" providerId="AD" clId="Web-{2AD068DD-4A5C-4BE0-8D1B-701575119835}" dt="2021-05-16T14:13:09.053" v="8" actId="1076"/>
          <ac:picMkLst>
            <pc:docMk/>
            <pc:sldMk cId="1786893396" sldId="10625"/>
            <ac:picMk id="4" creationId="{EC5A4EE1-E778-4072-BB8C-E94C28461F1A}"/>
          </ac:picMkLst>
        </pc:picChg>
        <pc:picChg chg="add mod">
          <ac:chgData name="Topgyal, Jampa" userId="S::jtopgyal_northwell.edu#ext#@devupconforg2.onmicrosoft.com::4d7ccf69-829e-4939-9fe4-018f5da0b8f6" providerId="AD" clId="Web-{2AD068DD-4A5C-4BE0-8D1B-701575119835}" dt="2021-05-16T14:13:14.116" v="11" actId="1076"/>
          <ac:picMkLst>
            <pc:docMk/>
            <pc:sldMk cId="1786893396" sldId="10625"/>
            <ac:picMk id="5" creationId="{F874E2AE-84AB-4624-B666-E01DC8DFC30E}"/>
          </ac:picMkLst>
        </pc:picChg>
        <pc:picChg chg="add mod ord">
          <ac:chgData name="Topgyal, Jampa" userId="S::jtopgyal_northwell.edu#ext#@devupconforg2.onmicrosoft.com::4d7ccf69-829e-4939-9fe4-018f5da0b8f6" providerId="AD" clId="Web-{2AD068DD-4A5C-4BE0-8D1B-701575119835}" dt="2021-05-16T14:19:38.953" v="178" actId="1076"/>
          <ac:picMkLst>
            <pc:docMk/>
            <pc:sldMk cId="1786893396" sldId="10625"/>
            <ac:picMk id="10" creationId="{7BB9A1B5-4843-4C99-80E6-BA187C57974D}"/>
          </ac:picMkLst>
        </pc:picChg>
      </pc:sldChg>
      <pc:sldChg chg="addSp modSp">
        <pc:chgData name="Topgyal, Jampa" userId="S::jtopgyal_northwell.edu#ext#@devupconforg2.onmicrosoft.com::4d7ccf69-829e-4939-9fe4-018f5da0b8f6" providerId="AD" clId="Web-{2AD068DD-4A5C-4BE0-8D1B-701575119835}" dt="2021-05-16T14:25:38.773" v="224"/>
        <pc:sldMkLst>
          <pc:docMk/>
          <pc:sldMk cId="2106480414" sldId="10632"/>
        </pc:sldMkLst>
        <pc:spChg chg="add">
          <ac:chgData name="Topgyal, Jampa" userId="S::jtopgyal_northwell.edu#ext#@devupconforg2.onmicrosoft.com::4d7ccf69-829e-4939-9fe4-018f5da0b8f6" providerId="AD" clId="Web-{2AD068DD-4A5C-4BE0-8D1B-701575119835}" dt="2021-05-16T14:25:38.773" v="224"/>
          <ac:spMkLst>
            <pc:docMk/>
            <pc:sldMk cId="2106480414" sldId="10632"/>
            <ac:spMk id="4" creationId="{345A069F-446E-4118-B84D-89C455F27989}"/>
          </ac:spMkLst>
        </pc:spChg>
        <pc:graphicFrameChg chg="modGraphic">
          <ac:chgData name="Topgyal, Jampa" userId="S::jtopgyal_northwell.edu#ext#@devupconforg2.onmicrosoft.com::4d7ccf69-829e-4939-9fe4-018f5da0b8f6" providerId="AD" clId="Web-{2AD068DD-4A5C-4BE0-8D1B-701575119835}" dt="2021-05-16T14:10:07.377" v="0"/>
          <ac:graphicFrameMkLst>
            <pc:docMk/>
            <pc:sldMk cId="2106480414" sldId="10632"/>
            <ac:graphicFrameMk id="16" creationId="{00000000-0000-0000-0000-000000000000}"/>
          </ac:graphicFrameMkLst>
        </pc:graphicFrameChg>
      </pc:sldChg>
    </pc:docChg>
  </pc:docChgLst>
  <pc:docChgLst>
    <pc:chgData name="Perkins, Sharon" userId="S::sperkins_southshorehealth.org#ext#@devupconforg2.onmicrosoft.com::12d9d5d1-bd17-456b-9f39-9d62de731254" providerId="AD" clId="Web-{F3F89FA0-FDEE-4B69-88B2-C0047CF6A6C2}"/>
    <pc:docChg chg="modSld">
      <pc:chgData name="Perkins, Sharon" userId="S::sperkins_southshorehealth.org#ext#@devupconforg2.onmicrosoft.com::12d9d5d1-bd17-456b-9f39-9d62de731254" providerId="AD" clId="Web-{F3F89FA0-FDEE-4B69-88B2-C0047CF6A6C2}" dt="2021-05-16T14:07:59.340" v="268" actId="20577"/>
      <pc:docMkLst>
        <pc:docMk/>
      </pc:docMkLst>
      <pc:sldChg chg="addSp delSp modSp">
        <pc:chgData name="Perkins, Sharon" userId="S::sperkins_southshorehealth.org#ext#@devupconforg2.onmicrosoft.com::12d9d5d1-bd17-456b-9f39-9d62de731254" providerId="AD" clId="Web-{F3F89FA0-FDEE-4B69-88B2-C0047CF6A6C2}" dt="2021-05-16T14:07:59.340" v="268" actId="20577"/>
        <pc:sldMkLst>
          <pc:docMk/>
          <pc:sldMk cId="3010064378" sldId="10616"/>
        </pc:sldMkLst>
        <pc:spChg chg="mod">
          <ac:chgData name="Perkins, Sharon" userId="S::sperkins_southshorehealth.org#ext#@devupconforg2.onmicrosoft.com::12d9d5d1-bd17-456b-9f39-9d62de731254" providerId="AD" clId="Web-{F3F89FA0-FDEE-4B69-88B2-C0047CF6A6C2}" dt="2021-05-16T14:01:21.147" v="3" actId="20577"/>
          <ac:spMkLst>
            <pc:docMk/>
            <pc:sldMk cId="3010064378" sldId="10616"/>
            <ac:spMk id="3" creationId="{531CA2CE-35A1-1240-AEAF-1ED55DF0803E}"/>
          </ac:spMkLst>
        </pc:spChg>
        <pc:spChg chg="del mod">
          <ac:chgData name="Perkins, Sharon" userId="S::sperkins_southshorehealth.org#ext#@devupconforg2.onmicrosoft.com::12d9d5d1-bd17-456b-9f39-9d62de731254" providerId="AD" clId="Web-{F3F89FA0-FDEE-4B69-88B2-C0047CF6A6C2}" dt="2021-05-16T14:01:17.928" v="2"/>
          <ac:spMkLst>
            <pc:docMk/>
            <pc:sldMk cId="3010064378" sldId="10616"/>
            <ac:spMk id="5" creationId="{4A92777A-96D4-493C-9140-0E93019F45C0}"/>
          </ac:spMkLst>
        </pc:spChg>
        <pc:spChg chg="add mod">
          <ac:chgData name="Perkins, Sharon" userId="S::sperkins_southshorehealth.org#ext#@devupconforg2.onmicrosoft.com::12d9d5d1-bd17-456b-9f39-9d62de731254" providerId="AD" clId="Web-{F3F89FA0-FDEE-4B69-88B2-C0047CF6A6C2}" dt="2021-05-16T14:07:59.340" v="268" actId="20577"/>
          <ac:spMkLst>
            <pc:docMk/>
            <pc:sldMk cId="3010064378" sldId="10616"/>
            <ac:spMk id="7" creationId="{4436B253-FFA6-4CCA-99AC-C376097F154D}"/>
          </ac:spMkLst>
        </pc:spChg>
        <pc:picChg chg="mod">
          <ac:chgData name="Perkins, Sharon" userId="S::sperkins_southshorehealth.org#ext#@devupconforg2.onmicrosoft.com::12d9d5d1-bd17-456b-9f39-9d62de731254" providerId="AD" clId="Web-{F3F89FA0-FDEE-4B69-88B2-C0047CF6A6C2}" dt="2021-05-16T14:01:25.773" v="4" actId="1076"/>
          <ac:picMkLst>
            <pc:docMk/>
            <pc:sldMk cId="3010064378" sldId="10616"/>
            <ac:picMk id="4" creationId="{3342DC9C-00F7-4185-8CA3-731C5AC11AE7}"/>
          </ac:picMkLst>
        </pc:picChg>
      </pc:sldChg>
    </pc:docChg>
  </pc:docChgLst>
  <pc:docChgLst>
    <pc:chgData name="Michael Urgel" userId="S::kulitz4life_msn.com#ext#@devupconforg2.onmicrosoft.com::c3fe6236-71d2-492c-80dd-98667a750b93" providerId="AD" clId="Web-{4AFB54BA-3F55-4770-AB30-AA23B744EBCE}"/>
    <pc:docChg chg="modSld">
      <pc:chgData name="Michael Urgel" userId="S::kulitz4life_msn.com#ext#@devupconforg2.onmicrosoft.com::c3fe6236-71d2-492c-80dd-98667a750b93" providerId="AD" clId="Web-{4AFB54BA-3F55-4770-AB30-AA23B744EBCE}" dt="2021-05-16T13:09:11.658" v="1" actId="20577"/>
      <pc:docMkLst>
        <pc:docMk/>
      </pc:docMkLst>
      <pc:sldChg chg="modSp">
        <pc:chgData name="Michael Urgel" userId="S::kulitz4life_msn.com#ext#@devupconforg2.onmicrosoft.com::c3fe6236-71d2-492c-80dd-98667a750b93" providerId="AD" clId="Web-{4AFB54BA-3F55-4770-AB30-AA23B744EBCE}" dt="2021-05-16T13:09:11.658" v="1" actId="20577"/>
        <pc:sldMkLst>
          <pc:docMk/>
          <pc:sldMk cId="1786893396" sldId="10625"/>
        </pc:sldMkLst>
        <pc:spChg chg="mod">
          <ac:chgData name="Michael Urgel" userId="S::kulitz4life_msn.com#ext#@devupconforg2.onmicrosoft.com::c3fe6236-71d2-492c-80dd-98667a750b93" providerId="AD" clId="Web-{4AFB54BA-3F55-4770-AB30-AA23B744EBCE}" dt="2021-05-16T13:09:11.658" v="1" actId="20577"/>
          <ac:spMkLst>
            <pc:docMk/>
            <pc:sldMk cId="1786893396" sldId="10625"/>
            <ac:spMk id="3" creationId="{18F148FD-C706-6740-AB38-5455211202DC}"/>
          </ac:spMkLst>
        </pc:spChg>
      </pc:sldChg>
    </pc:docChg>
  </pc:docChgLst>
  <pc:docChgLst>
    <pc:chgData name="Perkins, Sharon" userId="S::sperkins_southshorehealth.org#ext#@devupconforg2.onmicrosoft.com::12d9d5d1-bd17-456b-9f39-9d62de731254" providerId="AD" clId="Web-{F73E7FE8-71CA-4C7A-BB65-0E97BBFABC65}"/>
    <pc:docChg chg="modSld">
      <pc:chgData name="Perkins, Sharon" userId="S::sperkins_southshorehealth.org#ext#@devupconforg2.onmicrosoft.com::12d9d5d1-bd17-456b-9f39-9d62de731254" providerId="AD" clId="Web-{F73E7FE8-71CA-4C7A-BB65-0E97BBFABC65}" dt="2021-05-16T15:59:49.914" v="3"/>
      <pc:docMkLst>
        <pc:docMk/>
      </pc:docMkLst>
      <pc:sldChg chg="modSp">
        <pc:chgData name="Perkins, Sharon" userId="S::sperkins_southshorehealth.org#ext#@devupconforg2.onmicrosoft.com::12d9d5d1-bd17-456b-9f39-9d62de731254" providerId="AD" clId="Web-{F73E7FE8-71CA-4C7A-BB65-0E97BBFABC65}" dt="2021-05-16T15:41:19.977" v="1" actId="20577"/>
        <pc:sldMkLst>
          <pc:docMk/>
          <pc:sldMk cId="2648020247" sldId="10622"/>
        </pc:sldMkLst>
        <pc:spChg chg="mod">
          <ac:chgData name="Perkins, Sharon" userId="S::sperkins_southshorehealth.org#ext#@devupconforg2.onmicrosoft.com::12d9d5d1-bd17-456b-9f39-9d62de731254" providerId="AD" clId="Web-{F73E7FE8-71CA-4C7A-BB65-0E97BBFABC65}" dt="2021-05-16T15:41:19.977" v="1" actId="20577"/>
          <ac:spMkLst>
            <pc:docMk/>
            <pc:sldMk cId="2648020247" sldId="10622"/>
            <ac:spMk id="3" creationId="{D93A5744-4DC2-F242-A538-219539FE31EE}"/>
          </ac:spMkLst>
        </pc:spChg>
      </pc:sldChg>
      <pc:sldChg chg="modNotes">
        <pc:chgData name="Perkins, Sharon" userId="S::sperkins_southshorehealth.org#ext#@devupconforg2.onmicrosoft.com::12d9d5d1-bd17-456b-9f39-9d62de731254" providerId="AD" clId="Web-{F73E7FE8-71CA-4C7A-BB65-0E97BBFABC65}" dt="2021-05-16T15:59:49.914" v="3"/>
        <pc:sldMkLst>
          <pc:docMk/>
          <pc:sldMk cId="1786893396" sldId="10625"/>
        </pc:sldMkLst>
      </pc:sldChg>
    </pc:docChg>
  </pc:docChgLst>
  <pc:docChgLst>
    <pc:chgData name="Michael Urgel" userId="S::kulitz4life_msn.com#ext#@devupconforg2.onmicrosoft.com::c3fe6236-71d2-492c-80dd-98667a750b93" providerId="AD" clId="Web-{664B9651-4AA5-4C29-946D-85988E21BCB5}"/>
    <pc:docChg chg="modSld">
      <pc:chgData name="Michael Urgel" userId="S::kulitz4life_msn.com#ext#@devupconforg2.onmicrosoft.com::c3fe6236-71d2-492c-80dd-98667a750b93" providerId="AD" clId="Web-{664B9651-4AA5-4C29-946D-85988E21BCB5}" dt="2021-05-16T13:41:57.079" v="222"/>
      <pc:docMkLst>
        <pc:docMk/>
      </pc:docMkLst>
      <pc:sldChg chg="modNotes">
        <pc:chgData name="Michael Urgel" userId="S::kulitz4life_msn.com#ext#@devupconforg2.onmicrosoft.com::c3fe6236-71d2-492c-80dd-98667a750b93" providerId="AD" clId="Web-{664B9651-4AA5-4C29-946D-85988E21BCB5}" dt="2021-05-16T13:41:57.079" v="222"/>
        <pc:sldMkLst>
          <pc:docMk/>
          <pc:sldMk cId="1786893396" sldId="10625"/>
        </pc:sldMkLst>
      </pc:sldChg>
      <pc:sldChg chg="modNotes">
        <pc:chgData name="Michael Urgel" userId="S::kulitz4life_msn.com#ext#@devupconforg2.onmicrosoft.com::c3fe6236-71d2-492c-80dd-98667a750b93" providerId="AD" clId="Web-{664B9651-4AA5-4C29-946D-85988E21BCB5}" dt="2021-05-16T13:41:00.672" v="132"/>
        <pc:sldMkLst>
          <pc:docMk/>
          <pc:sldMk cId="2127211978" sldId="10626"/>
        </pc:sldMkLst>
      </pc:sldChg>
    </pc:docChg>
  </pc:docChgLst>
  <pc:docChgLst>
    <pc:chgData name="Michael Urgel" userId="S::kulitz4life_msn.com#ext#@devupconforg2.onmicrosoft.com::c3fe6236-71d2-492c-80dd-98667a750b93" providerId="AD" clId="Web-{A017F2B0-B133-4585-8FA0-7F69E02FAB22}"/>
    <pc:docChg chg="modSld">
      <pc:chgData name="Michael Urgel" userId="S::kulitz4life_msn.com#ext#@devupconforg2.onmicrosoft.com::c3fe6236-71d2-492c-80dd-98667a750b93" providerId="AD" clId="Web-{A017F2B0-B133-4585-8FA0-7F69E02FAB22}" dt="2021-05-16T13:16:04.135" v="125" actId="20577"/>
      <pc:docMkLst>
        <pc:docMk/>
      </pc:docMkLst>
      <pc:sldChg chg="addSp modSp modNotes">
        <pc:chgData name="Michael Urgel" userId="S::kulitz4life_msn.com#ext#@devupconforg2.onmicrosoft.com::c3fe6236-71d2-492c-80dd-98667a750b93" providerId="AD" clId="Web-{A017F2B0-B133-4585-8FA0-7F69E02FAB22}" dt="2021-05-16T13:16:04.135" v="125" actId="20577"/>
        <pc:sldMkLst>
          <pc:docMk/>
          <pc:sldMk cId="1786893396" sldId="10625"/>
        </pc:sldMkLst>
        <pc:spChg chg="mod">
          <ac:chgData name="Michael Urgel" userId="S::kulitz4life_msn.com#ext#@devupconforg2.onmicrosoft.com::c3fe6236-71d2-492c-80dd-98667a750b93" providerId="AD" clId="Web-{A017F2B0-B133-4585-8FA0-7F69E02FAB22}" dt="2021-05-16T13:16:04.135" v="125" actId="20577"/>
          <ac:spMkLst>
            <pc:docMk/>
            <pc:sldMk cId="1786893396" sldId="10625"/>
            <ac:spMk id="3" creationId="{18F148FD-C706-6740-AB38-5455211202DC}"/>
          </ac:spMkLst>
        </pc:spChg>
        <pc:picChg chg="add mod">
          <ac:chgData name="Michael Urgel" userId="S::kulitz4life_msn.com#ext#@devupconforg2.onmicrosoft.com::c3fe6236-71d2-492c-80dd-98667a750b93" providerId="AD" clId="Web-{A017F2B0-B133-4585-8FA0-7F69E02FAB22}" dt="2021-05-16T13:10:37.002" v="15" actId="1076"/>
          <ac:picMkLst>
            <pc:docMk/>
            <pc:sldMk cId="1786893396" sldId="10625"/>
            <ac:picMk id="4" creationId="{EC5A4EE1-E778-4072-BB8C-E94C28461F1A}"/>
          </ac:picMkLst>
        </pc:picChg>
      </pc:sldChg>
    </pc:docChg>
  </pc:docChgLst>
  <pc:docChgLst>
    <pc:chgData name="Michael Urgel" userId="S::kulitz4life_msn.com#ext#@devupconforg2.onmicrosoft.com::c3fe6236-71d2-492c-80dd-98667a750b93" providerId="AD" clId="Web-{57256BAE-6511-4BAD-BE13-0D8FD9F60F4F}"/>
    <pc:docChg chg="modSld">
      <pc:chgData name="Michael Urgel" userId="S::kulitz4life_msn.com#ext#@devupconforg2.onmicrosoft.com::c3fe6236-71d2-492c-80dd-98667a750b93" providerId="AD" clId="Web-{57256BAE-6511-4BAD-BE13-0D8FD9F60F4F}" dt="2021-05-16T13:39:22.289" v="38"/>
      <pc:docMkLst>
        <pc:docMk/>
      </pc:docMkLst>
      <pc:sldChg chg="modNotes">
        <pc:chgData name="Michael Urgel" userId="S::kulitz4life_msn.com#ext#@devupconforg2.onmicrosoft.com::c3fe6236-71d2-492c-80dd-98667a750b93" providerId="AD" clId="Web-{57256BAE-6511-4BAD-BE13-0D8FD9F60F4F}" dt="2021-05-16T13:39:22.289" v="38"/>
        <pc:sldMkLst>
          <pc:docMk/>
          <pc:sldMk cId="2127211978" sldId="10626"/>
        </pc:sldMkLst>
      </pc:sldChg>
    </pc:docChg>
  </pc:docChgLst>
  <pc:docChgLst>
    <pc:chgData name="Michael Urgel" userId="S::kulitz4life_msn.com#ext#@devupconforg2.onmicrosoft.com::c3fe6236-71d2-492c-80dd-98667a750b93" providerId="AD" clId="Web-{76175EF7-3D17-46E3-A987-4CD5610E45E4}"/>
    <pc:docChg chg="delSld modSld">
      <pc:chgData name="Michael Urgel" userId="S::kulitz4life_msn.com#ext#@devupconforg2.onmicrosoft.com::c3fe6236-71d2-492c-80dd-98667a750b93" providerId="AD" clId="Web-{76175EF7-3D17-46E3-A987-4CD5610E45E4}" dt="2021-05-16T13:36:52.743" v="20"/>
      <pc:docMkLst>
        <pc:docMk/>
      </pc:docMkLst>
      <pc:sldChg chg="modSp modNotes">
        <pc:chgData name="Michael Urgel" userId="S::kulitz4life_msn.com#ext#@devupconforg2.onmicrosoft.com::c3fe6236-71d2-492c-80dd-98667a750b93" providerId="AD" clId="Web-{76175EF7-3D17-46E3-A987-4CD5610E45E4}" dt="2021-05-16T13:35:55.960" v="19" actId="20577"/>
        <pc:sldMkLst>
          <pc:docMk/>
          <pc:sldMk cId="1786893396" sldId="10625"/>
        </pc:sldMkLst>
        <pc:spChg chg="mod">
          <ac:chgData name="Michael Urgel" userId="S::kulitz4life_msn.com#ext#@devupconforg2.onmicrosoft.com::c3fe6236-71d2-492c-80dd-98667a750b93" providerId="AD" clId="Web-{76175EF7-3D17-46E3-A987-4CD5610E45E4}" dt="2021-05-16T13:35:55.960" v="19" actId="20577"/>
          <ac:spMkLst>
            <pc:docMk/>
            <pc:sldMk cId="1786893396" sldId="10625"/>
            <ac:spMk id="2" creationId="{C8E412BB-4C52-4248-8844-2E447CD58618}"/>
          </ac:spMkLst>
        </pc:spChg>
        <pc:spChg chg="mod">
          <ac:chgData name="Michael Urgel" userId="S::kulitz4life_msn.com#ext#@devupconforg2.onmicrosoft.com::c3fe6236-71d2-492c-80dd-98667a750b93" providerId="AD" clId="Web-{76175EF7-3D17-46E3-A987-4CD5610E45E4}" dt="2021-05-16T13:35:50.679" v="18" actId="20577"/>
          <ac:spMkLst>
            <pc:docMk/>
            <pc:sldMk cId="1786893396" sldId="10625"/>
            <ac:spMk id="3" creationId="{18F148FD-C706-6740-AB38-5455211202DC}"/>
          </ac:spMkLst>
        </pc:spChg>
      </pc:sldChg>
      <pc:sldChg chg="del">
        <pc:chgData name="Michael Urgel" userId="S::kulitz4life_msn.com#ext#@devupconforg2.onmicrosoft.com::c3fe6236-71d2-492c-80dd-98667a750b93" providerId="AD" clId="Web-{76175EF7-3D17-46E3-A987-4CD5610E45E4}" dt="2021-05-16T13:36:52.743" v="20"/>
        <pc:sldMkLst>
          <pc:docMk/>
          <pc:sldMk cId="1571308349" sldId="10630"/>
        </pc:sldMkLst>
      </pc:sldChg>
    </pc:docChg>
  </pc:docChgLst>
  <pc:docChgLst>
    <pc:chgData name="Michael Urgel" userId="S::kulitz4life_msn.com#ext#@devupconforg2.onmicrosoft.com::c3fe6236-71d2-492c-80dd-98667a750b93" providerId="AD" clId="Web-{9E98DD15-1664-4F1D-92D0-0E81AACC98E6}"/>
    <pc:docChg chg="modSld">
      <pc:chgData name="Michael Urgel" userId="S::kulitz4life_msn.com#ext#@devupconforg2.onmicrosoft.com::c3fe6236-71d2-492c-80dd-98667a750b93" providerId="AD" clId="Web-{9E98DD15-1664-4F1D-92D0-0E81AACC98E6}" dt="2021-05-16T15:04:52.059" v="120" actId="1076"/>
      <pc:docMkLst>
        <pc:docMk/>
      </pc:docMkLst>
      <pc:sldChg chg="modSp">
        <pc:chgData name="Michael Urgel" userId="S::kulitz4life_msn.com#ext#@devupconforg2.onmicrosoft.com::c3fe6236-71d2-492c-80dd-98667a750b93" providerId="AD" clId="Web-{9E98DD15-1664-4F1D-92D0-0E81AACC98E6}" dt="2021-05-16T15:04:52.059" v="120" actId="1076"/>
        <pc:sldMkLst>
          <pc:docMk/>
          <pc:sldMk cId="2233709375" sldId="10627"/>
        </pc:sldMkLst>
        <pc:spChg chg="mod ord">
          <ac:chgData name="Michael Urgel" userId="S::kulitz4life_msn.com#ext#@devupconforg2.onmicrosoft.com::c3fe6236-71d2-492c-80dd-98667a750b93" providerId="AD" clId="Web-{9E98DD15-1664-4F1D-92D0-0E81AACC98E6}" dt="2021-05-16T15:04:52.059" v="120" actId="1076"/>
          <ac:spMkLst>
            <pc:docMk/>
            <pc:sldMk cId="2233709375" sldId="10627"/>
            <ac:spMk id="6" creationId="{00000000-0000-0000-0000-000000000000}"/>
          </ac:spMkLst>
        </pc:spChg>
        <pc:spChg chg="mod ord">
          <ac:chgData name="Michael Urgel" userId="S::kulitz4life_msn.com#ext#@devupconforg2.onmicrosoft.com::c3fe6236-71d2-492c-80dd-98667a750b93" providerId="AD" clId="Web-{9E98DD15-1664-4F1D-92D0-0E81AACC98E6}" dt="2021-05-16T15:04:35.886" v="115" actId="1076"/>
          <ac:spMkLst>
            <pc:docMk/>
            <pc:sldMk cId="2233709375" sldId="10627"/>
            <ac:spMk id="7" creationId="{00000000-0000-0000-0000-000000000000}"/>
          </ac:spMkLst>
        </pc:spChg>
        <pc:picChg chg="mod">
          <ac:chgData name="Michael Urgel" userId="S::kulitz4life_msn.com#ext#@devupconforg2.onmicrosoft.com::c3fe6236-71d2-492c-80dd-98667a750b93" providerId="AD" clId="Web-{9E98DD15-1664-4F1D-92D0-0E81AACC98E6}" dt="2021-05-16T15:04:14.900" v="109" actId="1076"/>
          <ac:picMkLst>
            <pc:docMk/>
            <pc:sldMk cId="2233709375" sldId="10627"/>
            <ac:picMk id="10" creationId="{3783C60F-5866-459E-A2A7-643D6E175EC3}"/>
          </ac:picMkLst>
        </pc:picChg>
      </pc:sldChg>
    </pc:docChg>
  </pc:docChgLst>
  <pc:docChgLst>
    <pc:chgData name="Michael Urgel" userId="S::kulitz4life_msn.com#ext#@devupconforg2.onmicrosoft.com::c3fe6236-71d2-492c-80dd-98667a750b93" providerId="AD" clId="Web-{C72648A2-FA86-47BF-8CC4-E70B2DD7B2D5}"/>
    <pc:docChg chg="delSld modSld">
      <pc:chgData name="Michael Urgel" userId="S::kulitz4life_msn.com#ext#@devupconforg2.onmicrosoft.com::c3fe6236-71d2-492c-80dd-98667a750b93" providerId="AD" clId="Web-{C72648A2-FA86-47BF-8CC4-E70B2DD7B2D5}" dt="2021-05-16T14:52:15.876" v="475" actId="20577"/>
      <pc:docMkLst>
        <pc:docMk/>
      </pc:docMkLst>
      <pc:sldChg chg="modNotes">
        <pc:chgData name="Michael Urgel" userId="S::kulitz4life_msn.com#ext#@devupconforg2.onmicrosoft.com::c3fe6236-71d2-492c-80dd-98667a750b93" providerId="AD" clId="Web-{C72648A2-FA86-47BF-8CC4-E70B2DD7B2D5}" dt="2021-05-16T14:41:31.404" v="4"/>
        <pc:sldMkLst>
          <pc:docMk/>
          <pc:sldMk cId="730098645" sldId="362"/>
        </pc:sldMkLst>
      </pc:sldChg>
      <pc:sldChg chg="modSp modNotes">
        <pc:chgData name="Michael Urgel" userId="S::kulitz4life_msn.com#ext#@devupconforg2.onmicrosoft.com::c3fe6236-71d2-492c-80dd-98667a750b93" providerId="AD" clId="Web-{C72648A2-FA86-47BF-8CC4-E70B2DD7B2D5}" dt="2021-05-16T14:45:15.050" v="78" actId="20577"/>
        <pc:sldMkLst>
          <pc:docMk/>
          <pc:sldMk cId="3010064378" sldId="10616"/>
        </pc:sldMkLst>
        <pc:spChg chg="mod">
          <ac:chgData name="Michael Urgel" userId="S::kulitz4life_msn.com#ext#@devupconforg2.onmicrosoft.com::c3fe6236-71d2-492c-80dd-98667a750b93" providerId="AD" clId="Web-{C72648A2-FA86-47BF-8CC4-E70B2DD7B2D5}" dt="2021-05-16T14:45:15.050" v="78" actId="20577"/>
          <ac:spMkLst>
            <pc:docMk/>
            <pc:sldMk cId="3010064378" sldId="10616"/>
            <ac:spMk id="7" creationId="{4436B253-FFA6-4CCA-99AC-C376097F154D}"/>
          </ac:spMkLst>
        </pc:spChg>
        <pc:picChg chg="mod">
          <ac:chgData name="Michael Urgel" userId="S::kulitz4life_msn.com#ext#@devupconforg2.onmicrosoft.com::c3fe6236-71d2-492c-80dd-98667a750b93" providerId="AD" clId="Web-{C72648A2-FA86-47BF-8CC4-E70B2DD7B2D5}" dt="2021-05-16T14:44:06.876" v="41" actId="1076"/>
          <ac:picMkLst>
            <pc:docMk/>
            <pc:sldMk cId="3010064378" sldId="10616"/>
            <ac:picMk id="4" creationId="{3342DC9C-00F7-4185-8CA3-731C5AC11AE7}"/>
          </ac:picMkLst>
        </pc:picChg>
      </pc:sldChg>
      <pc:sldChg chg="del modNotes">
        <pc:chgData name="Michael Urgel" userId="S::kulitz4life_msn.com#ext#@devupconforg2.onmicrosoft.com::c3fe6236-71d2-492c-80dd-98667a750b93" providerId="AD" clId="Web-{C72648A2-FA86-47BF-8CC4-E70B2DD7B2D5}" dt="2021-05-16T14:44:26.127" v="51"/>
        <pc:sldMkLst>
          <pc:docMk/>
          <pc:sldMk cId="3032607302" sldId="10618"/>
        </pc:sldMkLst>
      </pc:sldChg>
      <pc:sldChg chg="modNotes">
        <pc:chgData name="Michael Urgel" userId="S::kulitz4life_msn.com#ext#@devupconforg2.onmicrosoft.com::c3fe6236-71d2-492c-80dd-98667a750b93" providerId="AD" clId="Web-{C72648A2-FA86-47BF-8CC4-E70B2DD7B2D5}" dt="2021-05-16T14:49:09.402" v="197"/>
        <pc:sldMkLst>
          <pc:docMk/>
          <pc:sldMk cId="608815595" sldId="10620"/>
        </pc:sldMkLst>
      </pc:sldChg>
      <pc:sldChg chg="modNotes">
        <pc:chgData name="Michael Urgel" userId="S::kulitz4life_msn.com#ext#@devupconforg2.onmicrosoft.com::c3fe6236-71d2-492c-80dd-98667a750b93" providerId="AD" clId="Web-{C72648A2-FA86-47BF-8CC4-E70B2DD7B2D5}" dt="2021-05-16T14:51:04.734" v="383"/>
        <pc:sldMkLst>
          <pc:docMk/>
          <pc:sldMk cId="1463614882" sldId="10621"/>
        </pc:sldMkLst>
      </pc:sldChg>
      <pc:sldChg chg="modSp">
        <pc:chgData name="Michael Urgel" userId="S::kulitz4life_msn.com#ext#@devupconforg2.onmicrosoft.com::c3fe6236-71d2-492c-80dd-98667a750b93" providerId="AD" clId="Web-{C72648A2-FA86-47BF-8CC4-E70B2DD7B2D5}" dt="2021-05-16T14:52:15.876" v="475" actId="20577"/>
        <pc:sldMkLst>
          <pc:docMk/>
          <pc:sldMk cId="2648020247" sldId="10622"/>
        </pc:sldMkLst>
        <pc:spChg chg="mod">
          <ac:chgData name="Michael Urgel" userId="S::kulitz4life_msn.com#ext#@devupconforg2.onmicrosoft.com::c3fe6236-71d2-492c-80dd-98667a750b93" providerId="AD" clId="Web-{C72648A2-FA86-47BF-8CC4-E70B2DD7B2D5}" dt="2021-05-16T14:52:15.876" v="475" actId="20577"/>
          <ac:spMkLst>
            <pc:docMk/>
            <pc:sldMk cId="2648020247" sldId="10622"/>
            <ac:spMk id="3" creationId="{D93A5744-4DC2-F242-A538-219539FE31EE}"/>
          </ac:spMkLst>
        </pc:spChg>
      </pc:sldChg>
      <pc:sldChg chg="modNotes">
        <pc:chgData name="Michael Urgel" userId="S::kulitz4life_msn.com#ext#@devupconforg2.onmicrosoft.com::c3fe6236-71d2-492c-80dd-98667a750b93" providerId="AD" clId="Web-{C72648A2-FA86-47BF-8CC4-E70B2DD7B2D5}" dt="2021-05-16T14:50:22.404" v="379"/>
        <pc:sldMkLst>
          <pc:docMk/>
          <pc:sldMk cId="2127211978" sldId="10626"/>
        </pc:sldMkLst>
      </pc:sldChg>
      <pc:sldChg chg="modNotes">
        <pc:chgData name="Michael Urgel" userId="S::kulitz4life_msn.com#ext#@devupconforg2.onmicrosoft.com::c3fe6236-71d2-492c-80dd-98667a750b93" providerId="AD" clId="Web-{C72648A2-FA86-47BF-8CC4-E70B2DD7B2D5}" dt="2021-05-16T14:41:42.451" v="12"/>
        <pc:sldMkLst>
          <pc:docMk/>
          <pc:sldMk cId="2233709375" sldId="10627"/>
        </pc:sldMkLst>
      </pc:sldChg>
    </pc:docChg>
  </pc:docChgLst>
  <pc:docChgLst>
    <pc:chgData name="Faresich, Brandon Robert" userId="S::bfaresic_upenn.edu#ext#@devupconforg2.onmicrosoft.com::98dbddfc-7dd2-4ec1-92f4-45463306fc0b" providerId="AD" clId="Web-{33384B28-6DDA-42EF-9828-FF181062FD78}"/>
    <pc:docChg chg="modSld sldOrd">
      <pc:chgData name="Faresich, Brandon Robert" userId="S::bfaresic_upenn.edu#ext#@devupconforg2.onmicrosoft.com::98dbddfc-7dd2-4ec1-92f4-45463306fc0b" providerId="AD" clId="Web-{33384B28-6DDA-42EF-9828-FF181062FD78}" dt="2021-05-15T13:31:11.698" v="27" actId="20577"/>
      <pc:docMkLst>
        <pc:docMk/>
      </pc:docMkLst>
      <pc:sldChg chg="modSp">
        <pc:chgData name="Faresich, Brandon Robert" userId="S::bfaresic_upenn.edu#ext#@devupconforg2.onmicrosoft.com::98dbddfc-7dd2-4ec1-92f4-45463306fc0b" providerId="AD" clId="Web-{33384B28-6DDA-42EF-9828-FF181062FD78}" dt="2021-05-15T13:31:11.698" v="27" actId="20577"/>
        <pc:sldMkLst>
          <pc:docMk/>
          <pc:sldMk cId="730098645" sldId="362"/>
        </pc:sldMkLst>
        <pc:spChg chg="mod">
          <ac:chgData name="Faresich, Brandon Robert" userId="S::bfaresic_upenn.edu#ext#@devupconforg2.onmicrosoft.com::98dbddfc-7dd2-4ec1-92f4-45463306fc0b" providerId="AD" clId="Web-{33384B28-6DDA-42EF-9828-FF181062FD78}" dt="2021-05-15T13:31:11.698" v="27" actId="20577"/>
          <ac:spMkLst>
            <pc:docMk/>
            <pc:sldMk cId="730098645" sldId="362"/>
            <ac:spMk id="2" creationId="{00000000-0000-0000-0000-000000000000}"/>
          </ac:spMkLst>
        </pc:spChg>
        <pc:spChg chg="mod">
          <ac:chgData name="Faresich, Brandon Robert" userId="S::bfaresic_upenn.edu#ext#@devupconforg2.onmicrosoft.com::98dbddfc-7dd2-4ec1-92f4-45463306fc0b" providerId="AD" clId="Web-{33384B28-6DDA-42EF-9828-FF181062FD78}" dt="2021-05-15T13:31:10.230" v="16" actId="20577"/>
          <ac:spMkLst>
            <pc:docMk/>
            <pc:sldMk cId="730098645" sldId="362"/>
            <ac:spMk id="4" creationId="{00000000-0000-0000-0000-000000000000}"/>
          </ac:spMkLst>
        </pc:spChg>
      </pc:sldChg>
      <pc:sldChg chg="ord">
        <pc:chgData name="Faresich, Brandon Robert" userId="S::bfaresic_upenn.edu#ext#@devupconforg2.onmicrosoft.com::98dbddfc-7dd2-4ec1-92f4-45463306fc0b" providerId="AD" clId="Web-{33384B28-6DDA-42EF-9828-FF181062FD78}" dt="2021-05-15T13:31:08.542" v="14"/>
        <pc:sldMkLst>
          <pc:docMk/>
          <pc:sldMk cId="2233709375" sldId="10627"/>
        </pc:sldMkLst>
      </pc:sldChg>
    </pc:docChg>
  </pc:docChgLst>
  <pc:docChgLst>
    <pc:chgData name="Pomerleau, Mary,N.P." userId="S::mpomerleau_bwh.harvard.edu#ext#@devupconforg2.onmicrosoft.com::09039b90-83dd-4cec-b2f7-c5f0c87ad33c" providerId="AD" clId="Web-{6D11B821-53B4-4BD7-8A43-5B2EDFC44AF0}"/>
    <pc:docChg chg="modSld">
      <pc:chgData name="Pomerleau, Mary,N.P." userId="S::mpomerleau_bwh.harvard.edu#ext#@devupconforg2.onmicrosoft.com::09039b90-83dd-4cec-b2f7-c5f0c87ad33c" providerId="AD" clId="Web-{6D11B821-53B4-4BD7-8A43-5B2EDFC44AF0}" dt="2021-05-15T12:36:22.112" v="0" actId="1076"/>
      <pc:docMkLst>
        <pc:docMk/>
      </pc:docMkLst>
      <pc:sldChg chg="modSp">
        <pc:chgData name="Pomerleau, Mary,N.P." userId="S::mpomerleau_bwh.harvard.edu#ext#@devupconforg2.onmicrosoft.com::09039b90-83dd-4cec-b2f7-c5f0c87ad33c" providerId="AD" clId="Web-{6D11B821-53B4-4BD7-8A43-5B2EDFC44AF0}" dt="2021-05-15T12:36:22.112" v="0" actId="1076"/>
        <pc:sldMkLst>
          <pc:docMk/>
          <pc:sldMk cId="0" sldId="256"/>
        </pc:sldMkLst>
        <pc:picChg chg="mod">
          <ac:chgData name="Pomerleau, Mary,N.P." userId="S::mpomerleau_bwh.harvard.edu#ext#@devupconforg2.onmicrosoft.com::09039b90-83dd-4cec-b2f7-c5f0c87ad33c" providerId="AD" clId="Web-{6D11B821-53B4-4BD7-8A43-5B2EDFC44AF0}" dt="2021-05-15T12:36:22.112" v="0" actId="1076"/>
          <ac:picMkLst>
            <pc:docMk/>
            <pc:sldMk cId="0" sldId="256"/>
            <ac:picMk id="3" creationId="{33B1C869-B8A3-6C40-A4AF-6C40AC93376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366" name="Rectangle 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r>
              <a:rPr lang="en-US"/>
              <a:t>4.11</a:t>
            </a:r>
          </a:p>
        </p:txBody>
      </p:sp>
      <p:sp>
        <p:nvSpPr>
          <p:cNvPr id="15367" name="Rectangle 7"/>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r>
              <a:rPr lang="en-US"/>
              <a:t>4.11</a:t>
            </a:r>
          </a:p>
        </p:txBody>
      </p:sp>
      <p:sp>
        <p:nvSpPr>
          <p:cNvPr id="15368" name="Rectangle 8"/>
          <p:cNvSpPr>
            <a:spLocks noGrp="1" noChangeArrowheads="1"/>
          </p:cNvSpPr>
          <p:nvPr>
            <p:ph type="ftr" sz="quarter" idx="2"/>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5369" name="Rectangle 9"/>
          <p:cNvSpPr>
            <a:spLocks noGrp="1" noChangeArrowheads="1"/>
          </p:cNvSpPr>
          <p:nvPr>
            <p:ph type="sldNum" sz="quarter" idx="3"/>
          </p:nvPr>
        </p:nvSpPr>
        <p:spPr bwMode="auto">
          <a:xfrm>
            <a:off x="5735638" y="8685213"/>
            <a:ext cx="1120775"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6A48D351-BF5F-7D49-8150-A7E8E8CC44E2}" type="slidenum">
              <a:rPr lang="en-US"/>
              <a:pPr/>
              <a:t>‹#›</a:t>
            </a:fld>
            <a:endParaRPr lang="en-US"/>
          </a:p>
        </p:txBody>
      </p:sp>
    </p:spTree>
    <p:extLst>
      <p:ext uri="{BB962C8B-B14F-4D97-AF65-F5344CB8AC3E}">
        <p14:creationId xmlns:p14="http://schemas.microsoft.com/office/powerpoint/2010/main" val="483836436"/>
      </p:ext>
    </p:extLst>
  </p:cSld>
  <p:clrMap bg1="lt1" tx1="dk1" bg2="lt2" tx2="dk2" accent1="accent1" accent2="accent2" accent3="accent3" accent4="accent4" accent5="accent5" accent6="accent6" hlink="hlink" folHlink="folHlink"/>
  <p:hf sldNum="0" hdr="0" ftr="0"/>
</p:handoutMaster>
</file>

<file path=ppt/media/image10.png>
</file>

<file path=ppt/media/image11.sv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a:p>
        </p:txBody>
      </p:sp>
      <p:sp>
        <p:nvSpPr>
          <p:cNvPr id="5" name="Notes Placeholder 4"/>
          <p:cNvSpPr>
            <a:spLocks noGrp="1"/>
          </p:cNvSpPr>
          <p:nvPr>
            <p:ph type="body" sz="quarter" idx="3"/>
          </p:nvPr>
        </p:nvSpPr>
        <p:spPr>
          <a:xfrm>
            <a:off x="368300" y="4343400"/>
            <a:ext cx="6121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2" name="Rectangle 8"/>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r>
              <a:rPr lang="en-US"/>
              <a:t>4.11</a:t>
            </a:r>
          </a:p>
        </p:txBody>
      </p:sp>
      <p:sp>
        <p:nvSpPr>
          <p:cNvPr id="16393" name="Rectangle 9"/>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r>
              <a:rPr lang="en-US"/>
              <a:t>4.11</a:t>
            </a:r>
          </a:p>
        </p:txBody>
      </p:sp>
      <p:sp>
        <p:nvSpPr>
          <p:cNvPr id="16394" name="Rectangle 10"/>
          <p:cNvSpPr>
            <a:spLocks noGrp="1" noChangeArrowheads="1"/>
          </p:cNvSpPr>
          <p:nvPr>
            <p:ph type="ftr" sz="quarter" idx="4"/>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6395" name="Rectangle 11"/>
          <p:cNvSpPr>
            <a:spLocks noGrp="1" noChangeArrowheads="1"/>
          </p:cNvSpPr>
          <p:nvPr>
            <p:ph type="sldNum" sz="quarter" idx="5"/>
          </p:nvPr>
        </p:nvSpPr>
        <p:spPr bwMode="auto">
          <a:xfrm>
            <a:off x="5749925" y="8685213"/>
            <a:ext cx="1106488"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B976D8D5-0ECD-3A4D-8E63-E16D685F0695}" type="slidenum">
              <a:rPr lang="en-US"/>
              <a:pPr/>
              <a:t>‹#›</a:t>
            </a:fld>
            <a:endParaRPr lang="en-US"/>
          </a:p>
        </p:txBody>
      </p:sp>
    </p:spTree>
    <p:extLst>
      <p:ext uri="{BB962C8B-B14F-4D97-AF65-F5344CB8AC3E}">
        <p14:creationId xmlns:p14="http://schemas.microsoft.com/office/powerpoint/2010/main" val="2323939531"/>
      </p:ext>
    </p:extLst>
  </p:cSld>
  <p:clrMap bg1="lt1" tx1="dk1" bg2="lt2" tx2="dk2" accent1="accent1" accent2="accent2" accent3="accent3" accent4="accent4" accent5="accent5" accent6="accent6" hlink="hlink" folHlink="folHlink"/>
  <p:hf sldNum="0" hdr="0" ftr="0"/>
  <p:notesStyle>
    <a:lvl1pPr marL="80010" indent="-80010" algn="l" defTabSz="320040" rtl="0" eaLnBrk="0" fontAlgn="base" hangingPunct="0">
      <a:lnSpc>
        <a:spcPct val="90000"/>
      </a:lnSpc>
      <a:spcBef>
        <a:spcPts val="70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1pPr>
    <a:lvl2pPr marL="40005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2pPr>
    <a:lvl3pPr marL="72009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3pPr>
    <a:lvl4pPr marL="104013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4pPr>
    <a:lvl5pPr marL="136017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800" kern="1200">
        <a:solidFill>
          <a:schemeClr val="tx1"/>
        </a:solidFill>
        <a:latin typeface="+mn-lt"/>
        <a:ea typeface="+mn-ea"/>
        <a:cs typeface="+mn-cs"/>
      </a:defRPr>
    </a:lvl6pPr>
    <a:lvl7pPr marL="1920240" algn="l" defTabSz="320040" rtl="0" eaLnBrk="1" latinLnBrk="0" hangingPunct="1">
      <a:defRPr sz="800" kern="1200">
        <a:solidFill>
          <a:schemeClr val="tx1"/>
        </a:solidFill>
        <a:latin typeface="+mn-lt"/>
        <a:ea typeface="+mn-ea"/>
        <a:cs typeface="+mn-cs"/>
      </a:defRPr>
    </a:lvl7pPr>
    <a:lvl8pPr marL="2240280" algn="l" defTabSz="320040" rtl="0" eaLnBrk="1" latinLnBrk="0" hangingPunct="1">
      <a:defRPr sz="800" kern="1200">
        <a:solidFill>
          <a:schemeClr val="tx1"/>
        </a:solidFill>
        <a:latin typeface="+mn-lt"/>
        <a:ea typeface="+mn-ea"/>
        <a:cs typeface="+mn-cs"/>
      </a:defRPr>
    </a:lvl8pPr>
    <a:lvl9pPr marL="2560320" algn="l" defTabSz="320040" rtl="0" eaLnBrk="1" latinLnBrk="0" hangingPunct="1">
      <a:defRPr sz="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spcBef>
                <a:spcPts val="0"/>
              </a:spcBef>
              <a:spcAft>
                <a:spcPts val="0"/>
              </a:spcAft>
              <a:buNone/>
            </a:pPr>
            <a:r>
              <a:rPr lang="en-US">
                <a:latin typeface="Arial"/>
                <a:ea typeface="Arial Unicode MS"/>
                <a:cs typeface="Arial"/>
              </a:rPr>
              <a:t>This is Leila’s 4th night shift in a row.</a:t>
            </a:r>
            <a:endParaRPr lang="en-US"/>
          </a:p>
          <a:p>
            <a:pPr>
              <a:lnSpc>
                <a:spcPct val="100000"/>
              </a:lnSpc>
              <a:spcBef>
                <a:spcPts val="0"/>
              </a:spcBef>
              <a:spcAft>
                <a:spcPts val="0"/>
              </a:spcAft>
              <a:buNone/>
            </a:pPr>
            <a:r>
              <a:rPr lang="en-US">
                <a:latin typeface="Arial"/>
                <a:ea typeface="Arial Unicode MS"/>
                <a:cs typeface="Arial"/>
              </a:rPr>
              <a:t> Leila isn’t one to voice her opinion; she takes her assignments as they come, no matter how heavy the workload. </a:t>
            </a:r>
            <a:endParaRPr lang="en-US"/>
          </a:p>
          <a:p>
            <a:pPr>
              <a:lnSpc>
                <a:spcPct val="100000"/>
              </a:lnSpc>
              <a:spcBef>
                <a:spcPts val="0"/>
              </a:spcBef>
              <a:spcAft>
                <a:spcPts val="0"/>
              </a:spcAft>
              <a:buNone/>
            </a:pPr>
            <a:r>
              <a:rPr lang="en-US">
                <a:latin typeface="Arial"/>
                <a:ea typeface="Arial Unicode MS"/>
                <a:cs typeface="Arial"/>
              </a:rPr>
              <a:t>She has 2 total care patients, one has a trach and is on COVID precautions, and the other is on a heparin infusion, requiring frequent lab draws.</a:t>
            </a:r>
            <a:endParaRPr lang="en-US">
              <a:cs typeface="Arial"/>
            </a:endParaRPr>
          </a:p>
          <a:p>
            <a:pPr>
              <a:lnSpc>
                <a:spcPct val="100000"/>
              </a:lnSpc>
              <a:spcBef>
                <a:spcPts val="0"/>
              </a:spcBef>
              <a:spcAft>
                <a:spcPts val="0"/>
              </a:spcAft>
              <a:buNone/>
            </a:pPr>
            <a:r>
              <a:rPr lang="en-US">
                <a:latin typeface="Arial"/>
                <a:ea typeface="Arial Unicode MS"/>
                <a:cs typeface="Arial"/>
              </a:rPr>
              <a:t> Leila feels like her assignment is unfairly designed, she is </a:t>
            </a:r>
            <a:r>
              <a:rPr lang="en-US" b="1">
                <a:latin typeface="Arial"/>
                <a:ea typeface="Arial Unicode MS"/>
                <a:cs typeface="Arial"/>
              </a:rPr>
              <a:t>BURNT OUT</a:t>
            </a:r>
            <a:r>
              <a:rPr lang="en-US">
                <a:latin typeface="Arial"/>
                <a:ea typeface="Arial Unicode MS"/>
                <a:cs typeface="Arial"/>
              </a:rPr>
              <a:t>.</a:t>
            </a:r>
            <a:endParaRPr lang="en-US">
              <a:cs typeface="Arial"/>
            </a:endParaRPr>
          </a:p>
          <a:p>
            <a:pPr>
              <a:lnSpc>
                <a:spcPct val="100000"/>
              </a:lnSpc>
              <a:spcBef>
                <a:spcPts val="0"/>
              </a:spcBef>
              <a:spcAft>
                <a:spcPts val="0"/>
              </a:spcAft>
              <a:buNone/>
            </a:pPr>
            <a:endParaRPr lang="en-US">
              <a:latin typeface="Arial"/>
              <a:ea typeface="Arial Unicode MS"/>
              <a:cs typeface="Arial"/>
            </a:endParaRPr>
          </a:p>
          <a:p>
            <a:pPr>
              <a:lnSpc>
                <a:spcPct val="100000"/>
              </a:lnSpc>
              <a:spcBef>
                <a:spcPts val="0"/>
              </a:spcBef>
              <a:spcAft>
                <a:spcPts val="0"/>
              </a:spcAft>
              <a:buNone/>
            </a:pPr>
            <a:r>
              <a:rPr lang="en-US">
                <a:latin typeface="Arial"/>
                <a:ea typeface="Arial Unicode MS"/>
                <a:cs typeface="Arial"/>
              </a:rPr>
              <a:t>This is the reality of nurses. </a:t>
            </a:r>
          </a:p>
          <a:p>
            <a:pPr>
              <a:buNone/>
            </a:pPr>
            <a:r>
              <a:rPr lang="en-US">
                <a:latin typeface="Arial"/>
                <a:ea typeface="Arial Unicode MS"/>
                <a:cs typeface="Arial"/>
              </a:rPr>
              <a:t> </a:t>
            </a:r>
          </a:p>
        </p:txBody>
      </p:sp>
      <p:sp>
        <p:nvSpPr>
          <p:cNvPr id="4" name="Date Placeholder 3"/>
          <p:cNvSpPr>
            <a:spLocks noGrp="1"/>
          </p:cNvSpPr>
          <p:nvPr>
            <p:ph type="dt" idx="1"/>
          </p:nvPr>
        </p:nvSpPr>
        <p:spPr/>
        <p:txBody>
          <a:bodyPr/>
          <a:lstStyle/>
          <a:p>
            <a:r>
              <a:rPr lang="en-US"/>
              <a:t>4.11</a:t>
            </a:r>
          </a:p>
        </p:txBody>
      </p:sp>
    </p:spTree>
    <p:extLst>
      <p:ext uri="{BB962C8B-B14F-4D97-AF65-F5344CB8AC3E}">
        <p14:creationId xmlns:p14="http://schemas.microsoft.com/office/powerpoint/2010/main" val="148265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100000"/>
              </a:lnSpc>
              <a:spcBef>
                <a:spcPct val="0"/>
              </a:spcBef>
              <a:buFont typeface="Arial,Sans-Serif"/>
            </a:pPr>
            <a:r>
              <a:rPr lang="en-US">
                <a:latin typeface="Arial"/>
                <a:ea typeface="Arial Unicode MS"/>
                <a:cs typeface="Arial"/>
              </a:rPr>
              <a:t>Now lets look at the problem. How are current nurse assignments made: </a:t>
            </a:r>
            <a:endParaRPr lang="en-US"/>
          </a:p>
          <a:p>
            <a:pPr marL="342900" indent="-342900">
              <a:lnSpc>
                <a:spcPct val="100000"/>
              </a:lnSpc>
              <a:spcBef>
                <a:spcPct val="0"/>
              </a:spcBef>
              <a:buFont typeface="Arial,Sans-Serif"/>
            </a:pPr>
            <a:endParaRPr lang="en-US">
              <a:latin typeface="Arial"/>
              <a:ea typeface="Arial Unicode MS"/>
              <a:cs typeface="Arial"/>
            </a:endParaRPr>
          </a:p>
          <a:p>
            <a:pPr marL="342900" indent="-342900">
              <a:lnSpc>
                <a:spcPct val="100000"/>
              </a:lnSpc>
              <a:spcBef>
                <a:spcPct val="0"/>
              </a:spcBef>
              <a:buFont typeface="Arial,Sans-Serif"/>
            </a:pPr>
            <a:r>
              <a:rPr lang="en-US">
                <a:latin typeface="Arial"/>
                <a:ea typeface="Arial Unicode MS"/>
                <a:cs typeface="Arial"/>
              </a:rPr>
              <a:t>There is no focus on the workload!!!</a:t>
            </a:r>
            <a:endParaRPr lang="en-US">
              <a:cs typeface="Arial"/>
            </a:endParaRPr>
          </a:p>
          <a:p>
            <a:pPr marL="342900" indent="-342900">
              <a:lnSpc>
                <a:spcPct val="100000"/>
              </a:lnSpc>
              <a:spcBef>
                <a:spcPct val="0"/>
              </a:spcBef>
              <a:buFont typeface="Arial,Sans-Serif"/>
            </a:pPr>
            <a:endParaRPr lang="en-US">
              <a:latin typeface="Arial"/>
              <a:ea typeface="Arial Unicode MS"/>
              <a:cs typeface="Arial"/>
            </a:endParaRPr>
          </a:p>
          <a:p>
            <a:pPr marL="342900" indent="-342900">
              <a:lnSpc>
                <a:spcPct val="100000"/>
              </a:lnSpc>
              <a:spcBef>
                <a:spcPct val="0"/>
              </a:spcBef>
              <a:buFont typeface="Arial,Sans-Serif"/>
            </a:pPr>
            <a:r>
              <a:rPr lang="en-US">
                <a:latin typeface="Arial"/>
                <a:ea typeface="Arial Unicode MS"/>
                <a:cs typeface="Arial"/>
              </a:rPr>
              <a:t>Current practice:</a:t>
            </a:r>
            <a:endParaRPr lang="en-US"/>
          </a:p>
          <a:p>
            <a:pPr marL="342900" indent="-342900">
              <a:lnSpc>
                <a:spcPct val="100000"/>
              </a:lnSpc>
              <a:spcBef>
                <a:spcPct val="0"/>
              </a:spcBef>
              <a:buFont typeface="Arial,Sans-Serif"/>
            </a:pPr>
            <a:endParaRPr lang="en-US">
              <a:latin typeface="Arial"/>
              <a:ea typeface="Arial Unicode MS"/>
              <a:cs typeface="Arial"/>
            </a:endParaRPr>
          </a:p>
          <a:p>
            <a:pPr marL="800100" lvl="1" indent="-342900">
              <a:lnSpc>
                <a:spcPct val="100000"/>
              </a:lnSpc>
              <a:spcBef>
                <a:spcPts val="0"/>
              </a:spcBef>
              <a:buFont typeface="Arial,Sans-Serif"/>
            </a:pPr>
            <a:r>
              <a:rPr lang="en-US">
                <a:latin typeface="Arial"/>
                <a:ea typeface="Arial Unicode MS"/>
                <a:cs typeface="Arial"/>
              </a:rPr>
              <a:t>Charge nurse’s personal judgement is used in determining nurse assignments</a:t>
            </a:r>
          </a:p>
          <a:p>
            <a:pPr marL="800100" lvl="1" indent="-342900">
              <a:lnSpc>
                <a:spcPct val="100000"/>
              </a:lnSpc>
              <a:spcBef>
                <a:spcPts val="0"/>
              </a:spcBef>
              <a:buFont typeface="Arial,Sans-Serif"/>
            </a:pPr>
            <a:endParaRPr lang="en-US">
              <a:latin typeface="Arial"/>
              <a:ea typeface="Arial Unicode MS"/>
              <a:cs typeface="Arial"/>
            </a:endParaRPr>
          </a:p>
          <a:p>
            <a:pPr marL="800100" lvl="1" indent="-342900">
              <a:lnSpc>
                <a:spcPct val="100000"/>
              </a:lnSpc>
              <a:spcBef>
                <a:spcPts val="0"/>
              </a:spcBef>
              <a:buFont typeface="Arial,Sans-Serif"/>
            </a:pPr>
            <a:r>
              <a:rPr lang="en-US">
                <a:latin typeface="Arial"/>
                <a:ea typeface="Arial Unicode MS"/>
                <a:cs typeface="Arial"/>
              </a:rPr>
              <a:t>Existing models listed on the slide DO NOT track nurse workload. They are used for budgeting and staffing allocation. </a:t>
            </a:r>
          </a:p>
          <a:p>
            <a:pPr marL="800100" lvl="1" indent="-342900">
              <a:lnSpc>
                <a:spcPct val="100000"/>
              </a:lnSpc>
              <a:spcBef>
                <a:spcPts val="0"/>
              </a:spcBef>
              <a:buFont typeface="Arial,Sans-Serif"/>
            </a:pPr>
            <a:endParaRPr lang="en-US">
              <a:latin typeface="Arial"/>
              <a:ea typeface="Arial Unicode MS"/>
              <a:cs typeface="Arial"/>
            </a:endParaRPr>
          </a:p>
          <a:p>
            <a:pPr marL="800100" lvl="1" indent="-342900">
              <a:lnSpc>
                <a:spcPct val="100000"/>
              </a:lnSpc>
              <a:spcBef>
                <a:spcPts val="0"/>
              </a:spcBef>
              <a:buFont typeface="Arial,Sans-Serif"/>
            </a:pPr>
            <a:r>
              <a:rPr lang="en-US">
                <a:latin typeface="Arial"/>
                <a:ea typeface="Arial Unicode MS"/>
                <a:cs typeface="Arial"/>
              </a:rPr>
              <a:t>Paper check list tools are used to gather patient acuity but not nurse workload. </a:t>
            </a:r>
          </a:p>
        </p:txBody>
      </p:sp>
      <p:sp>
        <p:nvSpPr>
          <p:cNvPr id="4" name="Date Placeholder 3"/>
          <p:cNvSpPr>
            <a:spLocks noGrp="1"/>
          </p:cNvSpPr>
          <p:nvPr>
            <p:ph type="dt" idx="1"/>
          </p:nvPr>
        </p:nvSpPr>
        <p:spPr/>
        <p:txBody>
          <a:bodyPr/>
          <a:lstStyle/>
          <a:p>
            <a:r>
              <a:rPr lang="en-US"/>
              <a:t>4.11</a:t>
            </a:r>
          </a:p>
        </p:txBody>
      </p:sp>
    </p:spTree>
    <p:extLst>
      <p:ext uri="{BB962C8B-B14F-4D97-AF65-F5344CB8AC3E}">
        <p14:creationId xmlns:p14="http://schemas.microsoft.com/office/powerpoint/2010/main" val="1454689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atin typeface="Arial"/>
                <a:ea typeface="Arial Unicode MS"/>
                <a:cs typeface="Arial"/>
              </a:rPr>
              <a:t>Here lies the problem: Nurse assignments are NOT data driven. The GAP we are trying to resolve is that nursing assignments are made based on data and NOT subjective analysis of charge nurses. </a:t>
            </a:r>
          </a:p>
          <a:p>
            <a:endParaRPr lang="en-US">
              <a:latin typeface="Arial"/>
              <a:ea typeface="Arial Unicode MS"/>
              <a:cs typeface="Arial"/>
            </a:endParaRPr>
          </a:p>
          <a:p>
            <a:r>
              <a:rPr lang="en-US">
                <a:latin typeface="Arial"/>
                <a:ea typeface="Arial Unicode MS"/>
                <a:cs typeface="Arial"/>
              </a:rPr>
              <a:t>Our product will extrapolate discrete data sets from the EMR to calculate workload of each patient and display it on a dashboard. These key data points pulled will look at such things as the number of medications, frequency of assistance, nursing tasks that consume a lot of time. </a:t>
            </a:r>
          </a:p>
          <a:p>
            <a:endParaRPr lang="en-US">
              <a:latin typeface="Arial"/>
              <a:ea typeface="Arial Unicode MS"/>
              <a:cs typeface="Arial"/>
            </a:endParaRPr>
          </a:p>
          <a:p>
            <a:r>
              <a:rPr lang="en-US">
                <a:latin typeface="Arial"/>
                <a:ea typeface="Arial Unicode MS"/>
                <a:cs typeface="Arial"/>
              </a:rPr>
              <a:t> The current nurse burn out rate in the US is estimated between 35-45%. Biggest reason for nurse burn out is WORKLOAD. Consequences of Unequal Nurse assignments leads to delays in patient care, through-put and ultimately higher burn out rates.</a:t>
            </a:r>
          </a:p>
        </p:txBody>
      </p:sp>
      <p:sp>
        <p:nvSpPr>
          <p:cNvPr id="8" name="Date Placeholder 7">
            <a:extLst>
              <a:ext uri="{FF2B5EF4-FFF2-40B4-BE49-F238E27FC236}">
                <a16:creationId xmlns:a16="http://schemas.microsoft.com/office/drawing/2014/main" id="{469BBB27-397A-DA40-BBE7-E2723269D553}"/>
              </a:ext>
            </a:extLst>
          </p:cNvPr>
          <p:cNvSpPr>
            <a:spLocks noGrp="1"/>
          </p:cNvSpPr>
          <p:nvPr>
            <p:ph type="dt" idx="1"/>
          </p:nvPr>
        </p:nvSpPr>
        <p:spPr/>
        <p:txBody>
          <a:bodyPr/>
          <a:lstStyle/>
          <a:p>
            <a:r>
              <a:rPr lang="en-US"/>
              <a:t>4.11</a:t>
            </a:r>
          </a:p>
        </p:txBody>
      </p:sp>
    </p:spTree>
    <p:extLst>
      <p:ext uri="{BB962C8B-B14F-4D97-AF65-F5344CB8AC3E}">
        <p14:creationId xmlns:p14="http://schemas.microsoft.com/office/powerpoint/2010/main" val="1311912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8" name="Date Placeholder 7">
            <a:extLst>
              <a:ext uri="{FF2B5EF4-FFF2-40B4-BE49-F238E27FC236}">
                <a16:creationId xmlns:a16="http://schemas.microsoft.com/office/drawing/2014/main" id="{5907B63C-4422-9B4A-BE25-16919E63DE1D}"/>
              </a:ext>
            </a:extLst>
          </p:cNvPr>
          <p:cNvSpPr>
            <a:spLocks noGrp="1"/>
          </p:cNvSpPr>
          <p:nvPr>
            <p:ph type="dt" idx="1"/>
          </p:nvPr>
        </p:nvSpPr>
        <p:spPr/>
        <p:txBody>
          <a:bodyPr/>
          <a:lstStyle/>
          <a:p>
            <a:r>
              <a:rPr lang="en-US"/>
              <a:t>4.11</a:t>
            </a:r>
          </a:p>
        </p:txBody>
      </p:sp>
    </p:spTree>
    <p:extLst>
      <p:ext uri="{BB962C8B-B14F-4D97-AF65-F5344CB8AC3E}">
        <p14:creationId xmlns:p14="http://schemas.microsoft.com/office/powerpoint/2010/main" val="1676111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100000"/>
              </a:lnSpc>
              <a:spcBef>
                <a:spcPts val="0"/>
              </a:spcBef>
              <a:spcAft>
                <a:spcPts val="0"/>
              </a:spcAft>
              <a:buFont typeface="Arial"/>
            </a:pPr>
            <a:r>
              <a:rPr lang="en-US">
                <a:latin typeface="Arial"/>
                <a:ea typeface="Arial Unicode MS"/>
                <a:cs typeface="Arial"/>
              </a:rPr>
              <a:t>Our strategy and business plan will consist of four core phases, all leading up to the implementation phase and monitoring for growth optimization</a:t>
            </a:r>
          </a:p>
          <a:p>
            <a:pPr marL="285750" indent="-285750">
              <a:lnSpc>
                <a:spcPct val="100000"/>
              </a:lnSpc>
              <a:spcBef>
                <a:spcPts val="0"/>
              </a:spcBef>
              <a:spcAft>
                <a:spcPts val="0"/>
              </a:spcAft>
              <a:buFont typeface="Arial"/>
            </a:pPr>
            <a:r>
              <a:rPr lang="en-US">
                <a:latin typeface="Arial"/>
                <a:ea typeface="Arial Unicode MS"/>
                <a:cs typeface="Arial"/>
              </a:rPr>
              <a:t>Phase 1</a:t>
            </a:r>
            <a:endParaRPr lang="en-US"/>
          </a:p>
          <a:p>
            <a:pPr marL="605790" lvl="2" indent="-285750">
              <a:buFont typeface="Arial"/>
            </a:pPr>
            <a:r>
              <a:rPr lang="en-US">
                <a:latin typeface="Arial"/>
                <a:ea typeface="Arial Unicode MS"/>
                <a:cs typeface="Arial"/>
              </a:rPr>
              <a:t>Pilot the study in a step down or telemetry unit, and gather preliminary data and processes</a:t>
            </a:r>
          </a:p>
          <a:p>
            <a:pPr marL="605790" lvl="2" indent="-285750">
              <a:buFont typeface="Arial"/>
            </a:pPr>
            <a:r>
              <a:rPr lang="en-US">
                <a:latin typeface="Arial"/>
                <a:ea typeface="Arial Unicode MS"/>
                <a:cs typeface="Arial"/>
              </a:rPr>
              <a:t>Collaborate with product and design team</a:t>
            </a:r>
          </a:p>
          <a:p>
            <a:pPr marL="285750" indent="-285750">
              <a:lnSpc>
                <a:spcPct val="100000"/>
              </a:lnSpc>
              <a:spcBef>
                <a:spcPts val="0"/>
              </a:spcBef>
              <a:spcAft>
                <a:spcPts val="0"/>
              </a:spcAft>
              <a:buFont typeface="Arial"/>
            </a:pPr>
            <a:r>
              <a:rPr lang="en-US">
                <a:latin typeface="Arial"/>
                <a:ea typeface="Arial Unicode MS"/>
                <a:cs typeface="Arial"/>
              </a:rPr>
              <a:t>Phase 2</a:t>
            </a:r>
          </a:p>
          <a:p>
            <a:pPr marL="605790" lvl="2" indent="-285750">
              <a:buFont typeface="Arial"/>
            </a:pPr>
            <a:r>
              <a:rPr lang="en-US">
                <a:latin typeface="Arial"/>
                <a:ea typeface="Arial Unicode MS"/>
                <a:cs typeface="Arial"/>
              </a:rPr>
              <a:t>Beta testing and test scripting with internal team</a:t>
            </a:r>
          </a:p>
          <a:p>
            <a:pPr marL="285750" indent="-285750">
              <a:lnSpc>
                <a:spcPct val="100000"/>
              </a:lnSpc>
              <a:spcBef>
                <a:spcPts val="0"/>
              </a:spcBef>
              <a:spcAft>
                <a:spcPts val="0"/>
              </a:spcAft>
              <a:buFont typeface="Arial"/>
            </a:pPr>
            <a:r>
              <a:rPr lang="en-US">
                <a:latin typeface="Arial"/>
                <a:ea typeface="Arial Unicode MS"/>
                <a:cs typeface="Arial"/>
              </a:rPr>
              <a:t>Phase 3</a:t>
            </a:r>
          </a:p>
          <a:p>
            <a:pPr marL="605790" lvl="2" indent="-285750">
              <a:buFont typeface="Arial"/>
            </a:pPr>
            <a:r>
              <a:rPr lang="en-US">
                <a:latin typeface="Arial"/>
                <a:ea typeface="Arial Unicode MS"/>
                <a:cs typeface="Arial"/>
              </a:rPr>
              <a:t>Training key stakeholders</a:t>
            </a:r>
          </a:p>
          <a:p>
            <a:pPr marL="605790" lvl="2" indent="-285750">
              <a:buFont typeface="Arial"/>
            </a:pPr>
            <a:r>
              <a:rPr lang="en-US">
                <a:latin typeface="Arial"/>
                <a:ea typeface="Arial Unicode MS"/>
                <a:cs typeface="Arial"/>
              </a:rPr>
              <a:t>Go-live and post-live support for pilot area</a:t>
            </a:r>
          </a:p>
          <a:p>
            <a:pPr marL="285750" indent="-285750">
              <a:lnSpc>
                <a:spcPct val="100000"/>
              </a:lnSpc>
              <a:spcBef>
                <a:spcPts val="0"/>
              </a:spcBef>
              <a:spcAft>
                <a:spcPts val="0"/>
              </a:spcAft>
              <a:buFont typeface="Arial"/>
            </a:pPr>
            <a:r>
              <a:rPr lang="en-US">
                <a:latin typeface="Arial"/>
                <a:ea typeface="Arial Unicode MS"/>
                <a:cs typeface="Arial"/>
              </a:rPr>
              <a:t>Phase 4</a:t>
            </a:r>
          </a:p>
          <a:p>
            <a:pPr marL="605790" lvl="2" indent="-285750">
              <a:buFont typeface="Arial"/>
            </a:pPr>
            <a:r>
              <a:rPr lang="en-US">
                <a:latin typeface="Arial"/>
                <a:ea typeface="Arial Unicode MS"/>
                <a:cs typeface="Arial"/>
              </a:rPr>
              <a:t>Gather post-interventional data, establish lessons learned, and improve tool as warranted/needed</a:t>
            </a:r>
          </a:p>
          <a:p>
            <a:pPr>
              <a:buFont typeface="Arial"/>
              <a:buChar char="•"/>
            </a:pPr>
            <a:r>
              <a:rPr lang="en-US">
                <a:latin typeface="Arial"/>
                <a:ea typeface="Arial Unicode MS"/>
                <a:cs typeface="Arial"/>
              </a:rPr>
              <a:t>As we look to optimize and continue to innovate this tool, we forecast future utility of the tool leveraging AI and machine learning in revolutionizing current processes such as Early Warning Scoring, assessing readiness for discharge or need to escalate to a higher level of care, and redesign of staffing matrices and long-term needs of contractors</a:t>
            </a:r>
            <a:endParaRPr lang="en-US">
              <a:latin typeface="Arial"/>
              <a:cs typeface="Arial"/>
            </a:endParaRPr>
          </a:p>
          <a:p>
            <a:pPr>
              <a:buNone/>
            </a:pPr>
            <a:endParaRPr lang="en-US">
              <a:latin typeface="Calibri"/>
              <a:cs typeface="Calibri"/>
            </a:endParaRPr>
          </a:p>
        </p:txBody>
      </p:sp>
      <p:sp>
        <p:nvSpPr>
          <p:cNvPr id="4" name="Date Placeholder 3"/>
          <p:cNvSpPr>
            <a:spLocks noGrp="1"/>
          </p:cNvSpPr>
          <p:nvPr>
            <p:ph type="dt" idx="1"/>
          </p:nvPr>
        </p:nvSpPr>
        <p:spPr/>
        <p:txBody>
          <a:bodyPr/>
          <a:lstStyle/>
          <a:p>
            <a:r>
              <a:rPr lang="en-US"/>
              <a:t>4.11</a:t>
            </a:r>
          </a:p>
        </p:txBody>
      </p:sp>
    </p:spTree>
    <p:extLst>
      <p:ext uri="{BB962C8B-B14F-4D97-AF65-F5344CB8AC3E}">
        <p14:creationId xmlns:p14="http://schemas.microsoft.com/office/powerpoint/2010/main" val="405229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Arial"/>
                <a:ea typeface="Arial Unicode MS"/>
                <a:cs typeface="Arial"/>
              </a:rPr>
              <a:t>Leila is every nurse starting her day wondering what her/his assignment will be. </a:t>
            </a:r>
            <a:r>
              <a:rPr lang="en-US">
                <a:latin typeface="Calibri"/>
                <a:ea typeface="Arial Unicode MS"/>
                <a:cs typeface="Calibri"/>
              </a:rPr>
              <a:t>Nurse burnout is real. Unequitable nurse assignments are real. Our tool provides an innovative solution for enterprise systems, so that we don't lose nurses like Leila to the perils of burnout.</a:t>
            </a:r>
          </a:p>
          <a:p>
            <a:pPr>
              <a:buNone/>
            </a:pPr>
            <a:r>
              <a:rPr lang="en-US">
                <a:latin typeface="Arial"/>
                <a:ea typeface="Arial Unicode MS"/>
                <a:cs typeface="Arial"/>
              </a:rPr>
              <a:t>Sharon Perkins DNP, RN, CRRN, ACNS-BC 42 years experience,  DNP capstone work, Improving RN satisfaction changing patient care delivery model on a med/surg unit. </a:t>
            </a:r>
            <a:endParaRPr lang="en-US">
              <a:cs typeface="Arial"/>
            </a:endParaRPr>
          </a:p>
        </p:txBody>
      </p:sp>
      <p:sp>
        <p:nvSpPr>
          <p:cNvPr id="4" name="Date Placeholder 3"/>
          <p:cNvSpPr>
            <a:spLocks noGrp="1"/>
          </p:cNvSpPr>
          <p:nvPr>
            <p:ph type="dt" idx="1"/>
          </p:nvPr>
        </p:nvSpPr>
        <p:spPr/>
        <p:txBody>
          <a:bodyPr/>
          <a:lstStyle/>
          <a:p>
            <a:r>
              <a:rPr lang="en-US"/>
              <a:t>4.11</a:t>
            </a:r>
          </a:p>
        </p:txBody>
      </p:sp>
    </p:spTree>
    <p:extLst>
      <p:ext uri="{BB962C8B-B14F-4D97-AF65-F5344CB8AC3E}">
        <p14:creationId xmlns:p14="http://schemas.microsoft.com/office/powerpoint/2010/main" val="1926669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pPr>
            <a:r>
              <a:rPr lang="en-US">
                <a:latin typeface="Calibri"/>
                <a:ea typeface="Arial Unicode MS"/>
                <a:cs typeface="Calibri"/>
              </a:rPr>
              <a:t>Here is the current state:</a:t>
            </a:r>
          </a:p>
          <a:p>
            <a:pPr marL="342900" indent="-342900">
              <a:lnSpc>
                <a:spcPct val="100000"/>
              </a:lnSpc>
              <a:spcBef>
                <a:spcPct val="50000"/>
              </a:spcBef>
              <a:buFont typeface="Arial,Sans-Serif"/>
              <a:buChar char="•"/>
            </a:pPr>
            <a:r>
              <a:rPr lang="en-US">
                <a:latin typeface="Arial"/>
                <a:ea typeface="Arial Unicode MS"/>
                <a:cs typeface="Arial"/>
              </a:rPr>
              <a:t>If we look at the chart on the left, there is a variant increase in inpatient units, like step down services!</a:t>
            </a:r>
          </a:p>
          <a:p>
            <a:pPr marL="342900" indent="-342900">
              <a:lnSpc>
                <a:spcPct val="100000"/>
              </a:lnSpc>
              <a:spcBef>
                <a:spcPct val="50000"/>
              </a:spcBef>
              <a:buFont typeface="Arial,Sans-Serif"/>
              <a:buChar char="•"/>
            </a:pPr>
            <a:r>
              <a:rPr lang="en-US">
                <a:latin typeface="Arial"/>
                <a:ea typeface="Arial Unicode MS"/>
                <a:cs typeface="Arial"/>
              </a:rPr>
              <a:t>There are significant costs to replace a nurse, </a:t>
            </a:r>
            <a:r>
              <a:rPr lang="en-US" b="1">
                <a:latin typeface="Arial"/>
                <a:ea typeface="Arial Unicode MS"/>
                <a:cs typeface="Arial"/>
              </a:rPr>
              <a:t>sometimes between $40-$64,000</a:t>
            </a:r>
          </a:p>
          <a:p>
            <a:pPr marL="342900" indent="-342900">
              <a:lnSpc>
                <a:spcPct val="100000"/>
              </a:lnSpc>
              <a:spcBef>
                <a:spcPct val="50000"/>
              </a:spcBef>
              <a:buFont typeface="Arial,Sans-Serif"/>
              <a:buChar char="•"/>
            </a:pPr>
            <a:r>
              <a:rPr lang="en-US">
                <a:latin typeface="Arial"/>
                <a:ea typeface="Arial Unicode MS"/>
                <a:cs typeface="Arial"/>
              </a:rPr>
              <a:t>Current patient classification systems in the U.S. mainly focus on resource allocation and staffing matrices, </a:t>
            </a:r>
            <a:r>
              <a:rPr lang="en-US" b="1">
                <a:latin typeface="Arial"/>
                <a:ea typeface="Arial Unicode MS"/>
                <a:cs typeface="Arial"/>
              </a:rPr>
              <a:t>not</a:t>
            </a:r>
            <a:r>
              <a:rPr lang="en-US">
                <a:latin typeface="Arial"/>
                <a:ea typeface="Arial Unicode MS"/>
                <a:cs typeface="Arial"/>
              </a:rPr>
              <a:t> the allocation of patient assignments or workload to the nurse.</a:t>
            </a:r>
            <a:endParaRPr lang="en-US" b="1">
              <a:latin typeface="Arial"/>
              <a:ea typeface="Arial Unicode MS"/>
              <a:cs typeface="Arial"/>
            </a:endParaRPr>
          </a:p>
          <a:p>
            <a:pPr marL="342900" indent="-342900">
              <a:lnSpc>
                <a:spcPct val="100000"/>
              </a:lnSpc>
              <a:spcBef>
                <a:spcPct val="50000"/>
              </a:spcBef>
              <a:buFont typeface="Arial,Sans-Serif"/>
              <a:buChar char="•"/>
            </a:pPr>
            <a:endParaRPr lang="en-US" b="1">
              <a:latin typeface="Arial"/>
              <a:ea typeface="Arial Unicode MS"/>
              <a:cs typeface="Arial"/>
            </a:endParaRPr>
          </a:p>
        </p:txBody>
      </p:sp>
      <p:sp>
        <p:nvSpPr>
          <p:cNvPr id="4" name="Date Placeholder 3"/>
          <p:cNvSpPr>
            <a:spLocks noGrp="1"/>
          </p:cNvSpPr>
          <p:nvPr>
            <p:ph type="dt" idx="1"/>
          </p:nvPr>
        </p:nvSpPr>
        <p:spPr/>
        <p:txBody>
          <a:bodyPr/>
          <a:lstStyle/>
          <a:p>
            <a:r>
              <a:rPr lang="en-US"/>
              <a:t>4.11</a:t>
            </a:r>
          </a:p>
        </p:txBody>
      </p:sp>
    </p:spTree>
    <p:extLst>
      <p:ext uri="{BB962C8B-B14F-4D97-AF65-F5344CB8AC3E}">
        <p14:creationId xmlns:p14="http://schemas.microsoft.com/office/powerpoint/2010/main" val="2027566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Arial"/>
                <a:ea typeface="Arial Unicode MS"/>
                <a:cs typeface="Arial"/>
              </a:rPr>
              <a:t>Our solution will be a data mining tool that pulls information from an existing EMR and quantifies documented data points using an algorithm to measure workload. Objective data points will include factors, such as frequency of call lights, isolation precautions, ordered tests and procedures, and other clinical objective data.</a:t>
            </a:r>
          </a:p>
          <a:p>
            <a:pPr>
              <a:buNone/>
            </a:pPr>
            <a:endParaRPr lang="en-US">
              <a:cs typeface="Arial"/>
            </a:endParaRPr>
          </a:p>
        </p:txBody>
      </p:sp>
      <p:sp>
        <p:nvSpPr>
          <p:cNvPr id="4" name="Date Placeholder 3"/>
          <p:cNvSpPr>
            <a:spLocks noGrp="1"/>
          </p:cNvSpPr>
          <p:nvPr>
            <p:ph type="dt" idx="1"/>
          </p:nvPr>
        </p:nvSpPr>
        <p:spPr/>
        <p:txBody>
          <a:bodyPr/>
          <a:lstStyle/>
          <a:p>
            <a:r>
              <a:rPr lang="en-US"/>
              <a:t>4.11</a:t>
            </a:r>
          </a:p>
        </p:txBody>
      </p:sp>
    </p:spTree>
    <p:extLst>
      <p:ext uri="{BB962C8B-B14F-4D97-AF65-F5344CB8AC3E}">
        <p14:creationId xmlns:p14="http://schemas.microsoft.com/office/powerpoint/2010/main" val="1009674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pPr>
            <a:r>
              <a:rPr lang="en-US">
                <a:latin typeface="Calibri"/>
                <a:ea typeface="Arial Unicode MS"/>
                <a:cs typeface="Calibri"/>
              </a:rPr>
              <a:t>Collaborative partnerships with EMR companies, especially in the design phase</a:t>
            </a:r>
            <a:endParaRPr lang="en-US"/>
          </a:p>
          <a:p>
            <a:pPr marL="285750" indent="-285750">
              <a:buFont typeface="Arial"/>
            </a:pPr>
            <a:r>
              <a:rPr lang="en-US">
                <a:latin typeface="Calibri"/>
                <a:ea typeface="Arial Unicode MS"/>
                <a:cs typeface="Calibri"/>
              </a:rPr>
              <a:t>Other costs would include servers and gateways, other means of networking, as well as labor and productivity costs of product and implementation staff</a:t>
            </a:r>
            <a:endParaRPr lang="en-US">
              <a:cs typeface="Arial"/>
            </a:endParaRPr>
          </a:p>
          <a:p>
            <a:pPr marL="285750" indent="-285750">
              <a:buFont typeface="Arial"/>
            </a:pPr>
            <a:r>
              <a:rPr lang="en-US">
                <a:latin typeface="Calibri"/>
                <a:ea typeface="Arial Unicode MS"/>
                <a:cs typeface="Calibri"/>
              </a:rPr>
              <a:t>This is a purely business-to-business venture, and our target markets are enterprise healthcare systems. The solution we provide will be optimal for revolutionizing their current workflow processes.</a:t>
            </a:r>
          </a:p>
        </p:txBody>
      </p:sp>
      <p:sp>
        <p:nvSpPr>
          <p:cNvPr id="4" name="Date Placeholder 3"/>
          <p:cNvSpPr>
            <a:spLocks noGrp="1"/>
          </p:cNvSpPr>
          <p:nvPr>
            <p:ph type="dt" idx="1"/>
          </p:nvPr>
        </p:nvSpPr>
        <p:spPr/>
        <p:txBody>
          <a:bodyPr/>
          <a:lstStyle/>
          <a:p>
            <a:r>
              <a:rPr lang="en-US"/>
              <a:t>4.11</a:t>
            </a:r>
          </a:p>
        </p:txBody>
      </p:sp>
    </p:spTree>
    <p:extLst>
      <p:ext uri="{BB962C8B-B14F-4D97-AF65-F5344CB8AC3E}">
        <p14:creationId xmlns:p14="http://schemas.microsoft.com/office/powerpoint/2010/main" val="321742294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3.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8.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9.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2.xml"/><Relationship Id="rId1" Type="http://schemas.openxmlformats.org/officeDocument/2006/relationships/tags" Target="../tags/tag42.xml"/><Relationship Id="rId4" Type="http://schemas.openxmlformats.org/officeDocument/2006/relationships/image" Target="../media/image2.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2.xml"/><Relationship Id="rId1" Type="http://schemas.openxmlformats.org/officeDocument/2006/relationships/tags" Target="../tags/tag43.xml"/></Relationships>
</file>

<file path=ppt/slideLayouts/_rels/slideLayout4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5.xml"/></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6.xml"/></Relationships>
</file>

<file path=ppt/slideLayouts/_rels/slideLayout4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7.xml"/></Relationships>
</file>

<file path=ppt/slideLayouts/_rels/slideLayout4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8.xml"/></Relationships>
</file>

<file path=ppt/slideLayouts/_rels/slideLayout4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9.xml"/></Relationships>
</file>

<file path=ppt/slideLayouts/_rels/slideLayout4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0.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2.xml"/></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3.xml"/></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4.xml"/></Relationships>
</file>

<file path=ppt/slideLayouts/_rels/slideLayout5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5.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6.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7.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8.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59.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0.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1.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6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2.xml"/></Relationships>
</file>

<file path=ppt/slideLayouts/_rels/slideLayout6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3.xml"/></Relationships>
</file>

<file path=ppt/slideLayouts/_rels/slideLayout6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4.xml"/></Relationships>
</file>

<file path=ppt/slideLayouts/_rels/slideLayout6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5.xml"/></Relationships>
</file>

<file path=ppt/slideLayouts/_rels/slideLayout6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6.xml"/></Relationships>
</file>

<file path=ppt/slideLayouts/_rels/slideLayout6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7.xml"/></Relationships>
</file>

<file path=ppt/slideLayouts/_rels/slideLayout6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8.xml"/></Relationships>
</file>

<file path=ppt/slideLayouts/_rels/slideLayout6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69.xml"/></Relationships>
</file>

<file path=ppt/slideLayouts/_rels/slideLayout6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0.xml"/></Relationships>
</file>

<file path=ppt/slideLayouts/_rels/slideLayout6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7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2.xml"/></Relationships>
</file>

<file path=ppt/slideLayouts/_rels/slideLayout7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3.xml"/></Relationships>
</file>

<file path=ppt/slideLayouts/_rels/slideLayout7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4.xml"/></Relationships>
</file>

<file path=ppt/slideLayouts/_rels/slideLayout7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5.xml"/></Relationships>
</file>

<file path=ppt/slideLayouts/_rels/slideLayout7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6.xml"/></Relationships>
</file>

<file path=ppt/slideLayouts/_rels/slideLayout7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7.xml"/></Relationships>
</file>

<file path=ppt/slideLayouts/_rels/slideLayout7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8.xml"/></Relationships>
</file>

<file path=ppt/slideLayouts/_rels/slideLayout7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7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420977"/>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236725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10" name="Picture 9">
            <a:extLst>
              <a:ext uri="{FF2B5EF4-FFF2-40B4-BE49-F238E27FC236}">
                <a16:creationId xmlns:a16="http://schemas.microsoft.com/office/drawing/2014/main" id="{8A2C7CF9-D9AF-D448-B4A7-008ACC888A03}"/>
              </a:ext>
            </a:extLst>
          </p:cNvPr>
          <p:cNvPicPr>
            <a:picLocks noChangeAspect="1"/>
          </p:cNvPicPr>
          <p:nvPr userDrawn="1"/>
        </p:nvPicPr>
        <p:blipFill>
          <a:blip r:embed="rId3"/>
          <a:stretch>
            <a:fillRect/>
          </a:stretch>
        </p:blipFill>
        <p:spPr>
          <a:xfrm>
            <a:off x="537553" y="6175017"/>
            <a:ext cx="2013624" cy="504482"/>
          </a:xfrm>
          <a:prstGeom prst="rect">
            <a:avLst/>
          </a:prstGeom>
        </p:spPr>
      </p:pic>
      <p:pic>
        <p:nvPicPr>
          <p:cNvPr id="7" name="Picture 6" descr="A picture containing drawing&#10;&#10;Description automatically generated">
            <a:extLst>
              <a:ext uri="{FF2B5EF4-FFF2-40B4-BE49-F238E27FC236}">
                <a16:creationId xmlns:a16="http://schemas.microsoft.com/office/drawing/2014/main" id="{23DEF279-B6BA-4243-AEAD-F08957B5E78B}"/>
              </a:ext>
            </a:extLst>
          </p:cNvPr>
          <p:cNvPicPr>
            <a:picLocks noChangeAspect="1"/>
          </p:cNvPicPr>
          <p:nvPr userDrawn="1"/>
        </p:nvPicPr>
        <p:blipFill>
          <a:blip r:embed="rId4"/>
          <a:stretch>
            <a:fillRect/>
          </a:stretch>
        </p:blipFill>
        <p:spPr>
          <a:xfrm>
            <a:off x="2622297" y="6164857"/>
            <a:ext cx="3901440" cy="696005"/>
          </a:xfrm>
          <a:prstGeom prst="rect">
            <a:avLst/>
          </a:prstGeom>
        </p:spPr>
      </p:pic>
    </p:spTree>
    <p:custDataLst>
      <p:tags r:id="rId1"/>
    </p:custData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title, sub blue">
    <p:bg>
      <p:bgPr>
        <a:solidFill>
          <a:schemeClr val="accent5"/>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title magenta">
    <p:bg>
      <p:bgPr>
        <a:solidFill>
          <a:schemeClr val="accent3"/>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ction title, sub magenta">
    <p:bg>
      <p:bgPr>
        <a:solidFill>
          <a:schemeClr val="accent6"/>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section title, sub magenta">
    <p:bg>
      <p:bgPr>
        <a:solidFill>
          <a:schemeClr val="accent4">
            <a:lumMod val="75000"/>
          </a:schemeClr>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186810453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ACCF9F-8C09-4CF5-898D-112226216355}"/>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FB6C2ECB-A4FE-4288-8FCC-BBE730F1B396}"/>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5" name="Content Placeholder 4">
            <a:extLst>
              <a:ext uri="{FF2B5EF4-FFF2-40B4-BE49-F238E27FC236}">
                <a16:creationId xmlns:a16="http://schemas.microsoft.com/office/drawing/2014/main" id="{AE7F6632-A536-4E61-832D-097A4041BD38}"/>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 graphic">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2" name="Title 1">
            <a:extLst>
              <a:ext uri="{FF2B5EF4-FFF2-40B4-BE49-F238E27FC236}">
                <a16:creationId xmlns:a16="http://schemas.microsoft.com/office/drawing/2014/main" id="{94550AF9-85EE-431B-BD54-F1FC8C6D421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60B6D8-A902-42D8-AB46-12D035F9250E}"/>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023ADA1-AE77-4E30-9860-A25034135C4F}"/>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ub, multi image">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Picture Placeholder 3">
            <a:extLst>
              <a:ext uri="{FF2B5EF4-FFF2-40B4-BE49-F238E27FC236}">
                <a16:creationId xmlns:a16="http://schemas.microsoft.com/office/drawing/2014/main" id="{01EC1A14-743D-4EE0-A878-60807D3B445F}"/>
              </a:ext>
            </a:extLst>
          </p:cNvPr>
          <p:cNvSpPr>
            <a:spLocks noGrp="1"/>
          </p:cNvSpPr>
          <p:nvPr>
            <p:ph type="pic" sz="quarter" idx="18"/>
          </p:nvPr>
        </p:nvSpPr>
        <p:spPr>
          <a:xfrm>
            <a:off x="609600" y="1948212"/>
            <a:ext cx="2614268" cy="1758961"/>
          </a:xfrm>
        </p:spPr>
        <p:txBody>
          <a:bodyPr/>
          <a:lstStyle>
            <a:lvl1pPr marL="0" indent="0">
              <a:buNone/>
              <a:defRPr>
                <a:solidFill>
                  <a:schemeClr val="tx2"/>
                </a:solidFill>
              </a:defRPr>
            </a:lvl1pPr>
          </a:lstStyle>
          <a:p>
            <a:endParaRPr lang="en-US"/>
          </a:p>
        </p:txBody>
      </p:sp>
      <p:sp>
        <p:nvSpPr>
          <p:cNvPr id="16" name="Picture Placeholder 3">
            <a:extLst>
              <a:ext uri="{FF2B5EF4-FFF2-40B4-BE49-F238E27FC236}">
                <a16:creationId xmlns:a16="http://schemas.microsoft.com/office/drawing/2014/main" id="{38524962-5303-462F-AFF4-6DD4D159CBD1}"/>
              </a:ext>
            </a:extLst>
          </p:cNvPr>
          <p:cNvSpPr>
            <a:spLocks noGrp="1"/>
          </p:cNvSpPr>
          <p:nvPr>
            <p:ph type="pic" sz="quarter" idx="19"/>
          </p:nvPr>
        </p:nvSpPr>
        <p:spPr>
          <a:xfrm>
            <a:off x="3391237" y="1945660"/>
            <a:ext cx="2614268" cy="1758961"/>
          </a:xfrm>
        </p:spPr>
        <p:txBody>
          <a:bodyPr/>
          <a:lstStyle>
            <a:lvl1pPr marL="0" indent="0">
              <a:buNone/>
              <a:defRPr>
                <a:solidFill>
                  <a:schemeClr val="tx2"/>
                </a:solidFill>
              </a:defRPr>
            </a:lvl1pPr>
          </a:lstStyle>
          <a:p>
            <a:endParaRPr lang="en-US"/>
          </a:p>
        </p:txBody>
      </p:sp>
      <p:sp>
        <p:nvSpPr>
          <p:cNvPr id="17" name="Picture Placeholder 3">
            <a:extLst>
              <a:ext uri="{FF2B5EF4-FFF2-40B4-BE49-F238E27FC236}">
                <a16:creationId xmlns:a16="http://schemas.microsoft.com/office/drawing/2014/main" id="{A29742B1-CD48-4F91-AFDF-D371A06C7ABB}"/>
              </a:ext>
            </a:extLst>
          </p:cNvPr>
          <p:cNvSpPr>
            <a:spLocks noGrp="1"/>
          </p:cNvSpPr>
          <p:nvPr>
            <p:ph type="pic" sz="quarter" idx="20"/>
          </p:nvPr>
        </p:nvSpPr>
        <p:spPr>
          <a:xfrm>
            <a:off x="6172874" y="1952040"/>
            <a:ext cx="2614268" cy="1758961"/>
          </a:xfrm>
        </p:spPr>
        <p:txBody>
          <a:bodyPr/>
          <a:lstStyle>
            <a:lvl1pPr marL="0" indent="0">
              <a:buNone/>
              <a:defRPr>
                <a:solidFill>
                  <a:schemeClr val="tx2"/>
                </a:solidFill>
              </a:defRPr>
            </a:lvl1pPr>
          </a:lstStyle>
          <a:p>
            <a:endParaRPr lang="en-US"/>
          </a:p>
        </p:txBody>
      </p:sp>
      <p:sp>
        <p:nvSpPr>
          <p:cNvPr id="19" name="Picture Placeholder 3">
            <a:extLst>
              <a:ext uri="{FF2B5EF4-FFF2-40B4-BE49-F238E27FC236}">
                <a16:creationId xmlns:a16="http://schemas.microsoft.com/office/drawing/2014/main" id="{147CD88C-B619-41B1-A824-C7444ACE32F3}"/>
              </a:ext>
            </a:extLst>
          </p:cNvPr>
          <p:cNvSpPr>
            <a:spLocks noGrp="1"/>
          </p:cNvSpPr>
          <p:nvPr>
            <p:ph type="pic" sz="quarter" idx="21"/>
          </p:nvPr>
        </p:nvSpPr>
        <p:spPr>
          <a:xfrm>
            <a:off x="8954510" y="1961445"/>
            <a:ext cx="2614268" cy="1758961"/>
          </a:xfrm>
        </p:spPr>
        <p:txBody>
          <a:bodyPr/>
          <a:lstStyle>
            <a:lvl1pPr marL="0" indent="0">
              <a:buNone/>
              <a:defRPr>
                <a:solidFill>
                  <a:schemeClr val="tx2"/>
                </a:solidFill>
              </a:defRPr>
            </a:lvl1pPr>
          </a:lstStyle>
          <a:p>
            <a:endParaRPr lang="en-US"/>
          </a:p>
        </p:txBody>
      </p:sp>
      <p:sp>
        <p:nvSpPr>
          <p:cNvPr id="24" name="Picture Placeholder 3">
            <a:extLst>
              <a:ext uri="{FF2B5EF4-FFF2-40B4-BE49-F238E27FC236}">
                <a16:creationId xmlns:a16="http://schemas.microsoft.com/office/drawing/2014/main" id="{62F96FA4-7CD5-434D-A000-4FC32EC33929}"/>
              </a:ext>
            </a:extLst>
          </p:cNvPr>
          <p:cNvSpPr>
            <a:spLocks noGrp="1"/>
          </p:cNvSpPr>
          <p:nvPr>
            <p:ph type="pic" sz="quarter" idx="22"/>
          </p:nvPr>
        </p:nvSpPr>
        <p:spPr>
          <a:xfrm>
            <a:off x="609600" y="3891865"/>
            <a:ext cx="2614268" cy="1758961"/>
          </a:xfrm>
        </p:spPr>
        <p:txBody>
          <a:bodyPr/>
          <a:lstStyle>
            <a:lvl1pPr marL="0" indent="0">
              <a:buNone/>
              <a:defRPr>
                <a:solidFill>
                  <a:schemeClr val="tx2"/>
                </a:solidFill>
              </a:defRPr>
            </a:lvl1pPr>
          </a:lstStyle>
          <a:p>
            <a:endParaRPr lang="en-US"/>
          </a:p>
        </p:txBody>
      </p:sp>
      <p:sp>
        <p:nvSpPr>
          <p:cNvPr id="25" name="Picture Placeholder 3">
            <a:extLst>
              <a:ext uri="{FF2B5EF4-FFF2-40B4-BE49-F238E27FC236}">
                <a16:creationId xmlns:a16="http://schemas.microsoft.com/office/drawing/2014/main" id="{BBEE7ABE-77AD-4A40-ADED-D83B23F64A8C}"/>
              </a:ext>
            </a:extLst>
          </p:cNvPr>
          <p:cNvSpPr>
            <a:spLocks noGrp="1"/>
          </p:cNvSpPr>
          <p:nvPr>
            <p:ph type="pic" sz="quarter" idx="23"/>
          </p:nvPr>
        </p:nvSpPr>
        <p:spPr>
          <a:xfrm>
            <a:off x="3391237" y="3889313"/>
            <a:ext cx="2614268" cy="1758961"/>
          </a:xfrm>
        </p:spPr>
        <p:txBody>
          <a:bodyPr/>
          <a:lstStyle>
            <a:lvl1pPr marL="0" indent="0">
              <a:buNone/>
              <a:defRPr>
                <a:solidFill>
                  <a:schemeClr val="tx2"/>
                </a:solidFill>
              </a:defRPr>
            </a:lvl1pPr>
          </a:lstStyle>
          <a:p>
            <a:endParaRPr lang="en-US"/>
          </a:p>
        </p:txBody>
      </p:sp>
      <p:sp>
        <p:nvSpPr>
          <p:cNvPr id="26" name="Picture Placeholder 3">
            <a:extLst>
              <a:ext uri="{FF2B5EF4-FFF2-40B4-BE49-F238E27FC236}">
                <a16:creationId xmlns:a16="http://schemas.microsoft.com/office/drawing/2014/main" id="{370C06F7-5603-41E6-8BD9-06EDA6C60220}"/>
              </a:ext>
            </a:extLst>
          </p:cNvPr>
          <p:cNvSpPr>
            <a:spLocks noGrp="1"/>
          </p:cNvSpPr>
          <p:nvPr>
            <p:ph type="pic" sz="quarter" idx="26"/>
          </p:nvPr>
        </p:nvSpPr>
        <p:spPr>
          <a:xfrm>
            <a:off x="6172874" y="3895693"/>
            <a:ext cx="2614268" cy="1758961"/>
          </a:xfrm>
        </p:spPr>
        <p:txBody>
          <a:bodyPr/>
          <a:lstStyle>
            <a:lvl1pPr marL="0" indent="0">
              <a:buNone/>
              <a:defRPr>
                <a:solidFill>
                  <a:schemeClr val="tx2"/>
                </a:solidFill>
              </a:defRPr>
            </a:lvl1pPr>
          </a:lstStyle>
          <a:p>
            <a:endParaRPr lang="en-US"/>
          </a:p>
        </p:txBody>
      </p:sp>
      <p:sp>
        <p:nvSpPr>
          <p:cNvPr id="27" name="Picture Placeholder 3">
            <a:extLst>
              <a:ext uri="{FF2B5EF4-FFF2-40B4-BE49-F238E27FC236}">
                <a16:creationId xmlns:a16="http://schemas.microsoft.com/office/drawing/2014/main" id="{A2C71AB9-038D-4843-9665-137E2D47BE47}"/>
              </a:ext>
            </a:extLst>
          </p:cNvPr>
          <p:cNvSpPr>
            <a:spLocks noGrp="1"/>
          </p:cNvSpPr>
          <p:nvPr>
            <p:ph type="pic" sz="quarter" idx="27"/>
          </p:nvPr>
        </p:nvSpPr>
        <p:spPr>
          <a:xfrm>
            <a:off x="8954510" y="3905098"/>
            <a:ext cx="2614268" cy="1758961"/>
          </a:xfrm>
        </p:spPr>
        <p:txBody>
          <a:bodyPr/>
          <a:lstStyle>
            <a:lvl1pPr marL="0" indent="0">
              <a:buNone/>
              <a:defRPr>
                <a:solidFill>
                  <a:schemeClr val="tx2"/>
                </a:solidFill>
              </a:defRPr>
            </a:lvl1pPr>
          </a:lstStyle>
          <a:p>
            <a:endParaRPr lang="en-US"/>
          </a:p>
        </p:txBody>
      </p:sp>
      <p:sp>
        <p:nvSpPr>
          <p:cNvPr id="2" name="Title 1">
            <a:extLst>
              <a:ext uri="{FF2B5EF4-FFF2-40B4-BE49-F238E27FC236}">
                <a16:creationId xmlns:a16="http://schemas.microsoft.com/office/drawing/2014/main" id="{D5FCFA94-6B37-49F1-850E-3358476DEEA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D20CB62-9910-41B7-AE83-DF549EE6D6E4}"/>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15709774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9732-053F-4710-A1A5-3FB81948AE5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C15143D-07D7-4953-9034-85742E3783E2}"/>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A7341B4C-7F27-49E4-ABF9-B6FED1C3E54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 bullets">
    <p:spTree>
      <p:nvGrpSpPr>
        <p:cNvPr id="1" name=""/>
        <p:cNvGrpSpPr/>
        <p:nvPr/>
      </p:nvGrpSpPr>
      <p:grpSpPr>
        <a:xfrm>
          <a:off x="0" y="0"/>
          <a:ext cx="0" cy="0"/>
          <a:chOff x="0" y="0"/>
          <a:chExt cx="0" cy="0"/>
        </a:xfrm>
      </p:grpSpPr>
      <p:sp>
        <p:nvSpPr>
          <p:cNvPr id="7"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83C15858-F7D2-448E-AC37-B9D644F6BD09}"/>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53B689D7-D8FA-4F51-9AA0-F53B86123D8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A08C8B9-19E9-48BB-B9CB-00227891D9C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9" name="Content Placeholder 4">
            <a:extLst>
              <a:ext uri="{FF2B5EF4-FFF2-40B4-BE49-F238E27FC236}">
                <a16:creationId xmlns:a16="http://schemas.microsoft.com/office/drawing/2014/main" id="{DDC31D03-1592-4FFD-A8B8-E8D0941E316B}"/>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 header, bullets">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90428"/>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10000"/>
              </a:lnSpc>
              <a:spcBef>
                <a:spcPts val="0"/>
              </a:spcBef>
              <a:spcAft>
                <a:spcPct val="0"/>
              </a:spcAft>
              <a:buClr>
                <a:schemeClr val="tx1"/>
              </a:buClr>
              <a:buSzPct val="100000"/>
              <a:buFont typeface="Arial" pitchFamily="-65" charset="0"/>
              <a:buNone/>
              <a:defRPr lang="en-US" sz="2500" b="1" dirty="0" smtClean="0">
                <a:solidFill>
                  <a:schemeClr val="tx1"/>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7" name="Text Placeholder 4"/>
          <p:cNvSpPr>
            <a:spLocks noGrp="1"/>
          </p:cNvSpPr>
          <p:nvPr>
            <p:ph type="body" sz="quarter" idx="10"/>
          </p:nvPr>
        </p:nvSpPr>
        <p:spPr>
          <a:xfrm>
            <a:off x="609600" y="868681"/>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7AF03CF5-4739-4CC7-AEE2-0B9F7454F43F}"/>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017F2A2F-0AA0-4515-934D-5D4BC9381F8D}"/>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A0E1354D-3E5E-4E4A-9CA0-60C3AEE5C72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1520DDBA-6507-43D9-B5D6-89F38C956D57}"/>
              </a:ext>
            </a:extLst>
          </p:cNvPr>
          <p:cNvSpPr>
            <a:spLocks noGrp="1"/>
          </p:cNvSpPr>
          <p:nvPr>
            <p:ph sz="quarter" idx="22"/>
          </p:nvPr>
        </p:nvSpPr>
        <p:spPr>
          <a:xfrm>
            <a:off x="609600" y="2266122"/>
            <a:ext cx="10972800" cy="36532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2096843"/>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accent2"/>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390943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8" name="Picture 7">
            <a:extLst>
              <a:ext uri="{FF2B5EF4-FFF2-40B4-BE49-F238E27FC236}">
                <a16:creationId xmlns:a16="http://schemas.microsoft.com/office/drawing/2014/main" id="{9EB5F0E6-1418-304D-A3B5-7877DF7DD1B2}"/>
              </a:ext>
            </a:extLst>
          </p:cNvPr>
          <p:cNvPicPr>
            <a:picLocks noChangeAspect="1"/>
          </p:cNvPicPr>
          <p:nvPr userDrawn="1"/>
        </p:nvPicPr>
        <p:blipFill>
          <a:blip r:embed="rId3"/>
          <a:stretch>
            <a:fillRect/>
          </a:stretch>
        </p:blipFill>
        <p:spPr>
          <a:xfrm>
            <a:off x="537553" y="6175017"/>
            <a:ext cx="2013624" cy="504482"/>
          </a:xfrm>
          <a:prstGeom prst="rect">
            <a:avLst/>
          </a:prstGeom>
        </p:spPr>
      </p:pic>
    </p:spTree>
    <p:custDataLst>
      <p:tags r:id="rId1"/>
    </p:custDataLst>
    <p:extLst>
      <p:ext uri="{BB962C8B-B14F-4D97-AF65-F5344CB8AC3E}">
        <p14:creationId xmlns:p14="http://schemas.microsoft.com/office/powerpoint/2010/main" val="380637403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 chart info">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00000"/>
              </a:lnSpc>
              <a:spcBef>
                <a:spcPts val="0"/>
              </a:spcBef>
              <a:spcAft>
                <a:spcPct val="0"/>
              </a:spcAft>
              <a:buClr>
                <a:schemeClr val="tx1"/>
              </a:buClr>
              <a:buSzPct val="100000"/>
              <a:buFont typeface="Arial" pitchFamily="-65" charset="0"/>
              <a:buNone/>
              <a:defRPr lang="en-US" sz="2000" dirty="0" smtClean="0">
                <a:solidFill>
                  <a:schemeClr val="tx2"/>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450D3E58-915E-457E-AED4-0288379A0A64}"/>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8BD55E13-02BE-4E33-B183-388B58486F6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B9B263-0D8F-40A0-A832-EF1BE0984DB2}"/>
              </a:ext>
            </a:extLst>
          </p:cNvPr>
          <p:cNvSpPr>
            <a:spLocks noGrp="1"/>
          </p:cNvSpPr>
          <p:nvPr>
            <p:ph type="sldNum" sz="quarter" idx="21"/>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ine title, bullets">
    <p:spTree>
      <p:nvGrpSpPr>
        <p:cNvPr id="1" name=""/>
        <p:cNvGrpSpPr/>
        <p:nvPr/>
      </p:nvGrpSpPr>
      <p:grpSpPr>
        <a:xfrm>
          <a:off x="0" y="0"/>
          <a:ext cx="0" cy="0"/>
          <a:chOff x="0" y="0"/>
          <a:chExt cx="0" cy="0"/>
        </a:xfrm>
      </p:grpSpPr>
      <p:sp>
        <p:nvSpPr>
          <p:cNvPr id="10" name="Text Placeholder 14">
            <a:extLst>
              <a:ext uri="{FF2B5EF4-FFF2-40B4-BE49-F238E27FC236}">
                <a16:creationId xmlns:a16="http://schemas.microsoft.com/office/drawing/2014/main" id="{C504591F-D3FF-43BE-BDD3-44D31344A53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73FD6D03-C1C3-4357-B38C-ACA608B3723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11E908F-6C9E-4AA3-9F59-8ED5F603DA5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38527A99-8CC5-4235-BC4F-5ABE0627F22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 LEF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Text Placeholder 14">
            <a:extLst>
              <a:ext uri="{FF2B5EF4-FFF2-40B4-BE49-F238E27FC236}">
                <a16:creationId xmlns:a16="http://schemas.microsoft.com/office/drawing/2014/main" id="{0B79D711-EF61-4011-9FA6-6FDB01FB165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C4A52491-CA22-4328-97AB-8EE9D2FAF2E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B3778AE-4C3E-40AD-9573-E0858D431205}"/>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1" name="Content Placeholder 4">
            <a:extLst>
              <a:ext uri="{FF2B5EF4-FFF2-40B4-BE49-F238E27FC236}">
                <a16:creationId xmlns:a16="http://schemas.microsoft.com/office/drawing/2014/main" id="{FD50DC96-D21B-4D16-93D7-9A8D148BBEC4}"/>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694F8BE6-6407-4DDB-837A-578478BA1FEF}"/>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2A105EBD-351D-4505-98DB-920A7CDF3028}"/>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2FCE3E10-278E-41E3-B8A0-C73ADA2C272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E1A62B7-E758-4594-B5E7-6F001A3CB102}"/>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4323909A-81C3-4277-9039-921D923903B8}"/>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DAAF54C2-8FC0-4DD0-9AA2-8C9B0214D6D5}"/>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79EA6ED1-A2B2-43FF-B4A8-651685E8F2F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2" name="Text Placeholder 14">
            <a:extLst>
              <a:ext uri="{FF2B5EF4-FFF2-40B4-BE49-F238E27FC236}">
                <a16:creationId xmlns:a16="http://schemas.microsoft.com/office/drawing/2014/main" id="{4ABC5773-4523-4921-89C9-CC89919286AD}"/>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1B6C8F46-B352-4510-97D0-BE486D8D816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69F6AB7-D22C-40D5-BF0E-EE8000C5BF48}"/>
              </a:ext>
            </a:extLst>
          </p:cNvPr>
          <p:cNvSpPr>
            <a:spLocks noGrp="1"/>
          </p:cNvSpPr>
          <p:nvPr>
            <p:ph type="sldNum" sz="quarter" idx="27"/>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CFC7D71-9B07-42C1-9728-35E0E94E8FC1}"/>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B6203159-F37F-48BC-BD51-5BFE655249E7}"/>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86400834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 RIGH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FA5E5E89-9046-4B92-81F8-9FE18634F9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2DFA1F13-D00D-4129-B06E-EC06EA440B4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355035C5-22EB-4249-A65B-DF616251860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20868CF-4AEC-4320-B897-E2C930BE17E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F7DBC7AF-8BED-44DE-9C7F-512660417EEF}"/>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4AEBAA0A-9D44-4D9C-B711-B7FECFEEAAA0}"/>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ub, LEF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2" name="Text Placeholder 14">
            <a:extLst>
              <a:ext uri="{FF2B5EF4-FFF2-40B4-BE49-F238E27FC236}">
                <a16:creationId xmlns:a16="http://schemas.microsoft.com/office/drawing/2014/main" id="{51308F76-0F94-4162-90ED-49AB65EECFD2}"/>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3" name="Text Placeholder 14">
            <a:extLst>
              <a:ext uri="{FF2B5EF4-FFF2-40B4-BE49-F238E27FC236}">
                <a16:creationId xmlns:a16="http://schemas.microsoft.com/office/drawing/2014/main" id="{3EF6C625-7DFB-4BC9-8909-7AFEFE6B8D0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DDBE2662-2467-4E27-B0DA-15E2AAC8844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0803843-1005-4A82-8512-DCCA81735EFB}"/>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59F098F2-E403-43AF-85C3-42BF610FEBB8}"/>
              </a:ext>
            </a:extLst>
          </p:cNvPr>
          <p:cNvSpPr>
            <a:spLocks noGrp="1"/>
          </p:cNvSpPr>
          <p:nvPr>
            <p:ph sz="quarter" idx="22"/>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5EE6BD3F-0350-4B57-82B2-CDCBC4658040}"/>
              </a:ext>
            </a:extLst>
          </p:cNvPr>
          <p:cNvSpPr>
            <a:spLocks noGrp="1"/>
          </p:cNvSpPr>
          <p:nvPr>
            <p:ph sz="quarter" idx="26"/>
          </p:nvPr>
        </p:nvSpPr>
        <p:spPr>
          <a:xfrm>
            <a:off x="609600"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line title, bullets">
    <p:spTree>
      <p:nvGrpSpPr>
        <p:cNvPr id="1" name=""/>
        <p:cNvGrpSpPr/>
        <p:nvPr/>
      </p:nvGrpSpPr>
      <p:grpSpPr>
        <a:xfrm>
          <a:off x="0" y="0"/>
          <a:ext cx="0" cy="0"/>
          <a:chOff x="0" y="0"/>
          <a:chExt cx="0" cy="0"/>
        </a:xfrm>
      </p:grpSpPr>
      <p:sp>
        <p:nvSpPr>
          <p:cNvPr id="19" name="Text Placeholder 14">
            <a:extLst>
              <a:ext uri="{FF2B5EF4-FFF2-40B4-BE49-F238E27FC236}">
                <a16:creationId xmlns:a16="http://schemas.microsoft.com/office/drawing/2014/main" id="{39D5B29B-D593-414D-9905-2654EE1F88A5}"/>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0" name="Text Placeholder 14">
            <a:extLst>
              <a:ext uri="{FF2B5EF4-FFF2-40B4-BE49-F238E27FC236}">
                <a16:creationId xmlns:a16="http://schemas.microsoft.com/office/drawing/2014/main" id="{508706A0-D22F-4B03-AD09-292FF112655A}"/>
              </a:ext>
            </a:extLst>
          </p:cNvPr>
          <p:cNvSpPr>
            <a:spLocks noGrp="1"/>
          </p:cNvSpPr>
          <p:nvPr>
            <p:ph type="body" sz="quarter" idx="32"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1" name="Text Placeholder 3">
            <a:extLst>
              <a:ext uri="{FF2B5EF4-FFF2-40B4-BE49-F238E27FC236}">
                <a16:creationId xmlns:a16="http://schemas.microsoft.com/office/drawing/2014/main" id="{5F3EB15A-5BC3-4367-BB21-CCA11C753628}"/>
              </a:ext>
            </a:extLst>
          </p:cNvPr>
          <p:cNvSpPr>
            <a:spLocks noGrp="1"/>
          </p:cNvSpPr>
          <p:nvPr>
            <p:ph type="body" sz="quarter" idx="22"/>
          </p:nvPr>
        </p:nvSpPr>
        <p:spPr>
          <a:xfrm>
            <a:off x="603250" y="1406632"/>
            <a:ext cx="5143500" cy="371157"/>
          </a:xfrm>
        </p:spPr>
        <p:txBody>
          <a:bodyPr/>
          <a:lstStyle>
            <a:lvl1pPr marL="0" indent="0">
              <a:buNone/>
              <a:defRPr sz="2000" b="1">
                <a:solidFill>
                  <a:schemeClr val="tx2"/>
                </a:solidFill>
              </a:defRPr>
            </a:lvl1pPr>
          </a:lstStyle>
          <a:p>
            <a:pPr lvl="0"/>
            <a:r>
              <a:rPr lang="en-US"/>
              <a:t>Click to edit</a:t>
            </a:r>
          </a:p>
        </p:txBody>
      </p:sp>
      <p:sp>
        <p:nvSpPr>
          <p:cNvPr id="22" name="Text Placeholder 3">
            <a:extLst>
              <a:ext uri="{FF2B5EF4-FFF2-40B4-BE49-F238E27FC236}">
                <a16:creationId xmlns:a16="http://schemas.microsoft.com/office/drawing/2014/main" id="{BD7D64E5-E39C-492B-9373-C950F64EBD4C}"/>
              </a:ext>
            </a:extLst>
          </p:cNvPr>
          <p:cNvSpPr>
            <a:spLocks noGrp="1"/>
          </p:cNvSpPr>
          <p:nvPr>
            <p:ph type="body" sz="quarter" idx="23"/>
          </p:nvPr>
        </p:nvSpPr>
        <p:spPr>
          <a:xfrm>
            <a:off x="6443186" y="1406633"/>
            <a:ext cx="5143500" cy="361745"/>
          </a:xfrm>
        </p:spPr>
        <p:txBody>
          <a:bodyPr/>
          <a:lstStyle>
            <a:lvl1pPr marL="0" indent="0">
              <a:buNone/>
              <a:defRPr sz="2000" b="1">
                <a:solidFill>
                  <a:schemeClr val="tx2"/>
                </a:solidFill>
              </a:defRPr>
            </a:lvl1pPr>
          </a:lstStyle>
          <a:p>
            <a:pPr lvl="0"/>
            <a:r>
              <a:rPr lang="en-US"/>
              <a:t>Click to edit</a:t>
            </a:r>
          </a:p>
        </p:txBody>
      </p:sp>
      <p:sp>
        <p:nvSpPr>
          <p:cNvPr id="23" name="Text Placeholder 3">
            <a:extLst>
              <a:ext uri="{FF2B5EF4-FFF2-40B4-BE49-F238E27FC236}">
                <a16:creationId xmlns:a16="http://schemas.microsoft.com/office/drawing/2014/main" id="{426E0646-0EC1-4A19-8A27-410C2E589238}"/>
              </a:ext>
            </a:extLst>
          </p:cNvPr>
          <p:cNvSpPr>
            <a:spLocks noGrp="1"/>
          </p:cNvSpPr>
          <p:nvPr>
            <p:ph type="body" sz="quarter" idx="24"/>
          </p:nvPr>
        </p:nvSpPr>
        <p:spPr>
          <a:xfrm>
            <a:off x="603251" y="1826717"/>
            <a:ext cx="5143500" cy="556457"/>
          </a:xfrm>
        </p:spPr>
        <p:txBody>
          <a:bodyPr/>
          <a:lstStyle>
            <a:lvl1pPr marL="0" indent="0">
              <a:buNone/>
              <a:defRPr sz="1500" b="0">
                <a:solidFill>
                  <a:schemeClr val="tx2"/>
                </a:solidFill>
              </a:defRPr>
            </a:lvl1pPr>
          </a:lstStyle>
          <a:p>
            <a:pPr lvl="0"/>
            <a:r>
              <a:rPr lang="en-US"/>
              <a:t>Click to edit</a:t>
            </a:r>
          </a:p>
        </p:txBody>
      </p:sp>
      <p:sp>
        <p:nvSpPr>
          <p:cNvPr id="24" name="Text Placeholder 3">
            <a:extLst>
              <a:ext uri="{FF2B5EF4-FFF2-40B4-BE49-F238E27FC236}">
                <a16:creationId xmlns:a16="http://schemas.microsoft.com/office/drawing/2014/main" id="{F995C9AD-54B7-4111-ABEA-B510643D6D01}"/>
              </a:ext>
            </a:extLst>
          </p:cNvPr>
          <p:cNvSpPr>
            <a:spLocks noGrp="1"/>
          </p:cNvSpPr>
          <p:nvPr>
            <p:ph type="body" sz="quarter" idx="25"/>
          </p:nvPr>
        </p:nvSpPr>
        <p:spPr>
          <a:xfrm>
            <a:off x="6443186" y="1826717"/>
            <a:ext cx="5143500" cy="556457"/>
          </a:xfrm>
        </p:spPr>
        <p:txBody>
          <a:bodyPr/>
          <a:lstStyle>
            <a:lvl1pPr marL="0" indent="0">
              <a:buNone/>
              <a:defRPr sz="1500" b="0">
                <a:solidFill>
                  <a:schemeClr val="tx2"/>
                </a:solidFill>
              </a:defRPr>
            </a:lvl1pPr>
          </a:lstStyle>
          <a:p>
            <a:pPr lvl="0"/>
            <a:r>
              <a:rPr lang="en-US"/>
              <a:t>Click to edit</a:t>
            </a:r>
          </a:p>
        </p:txBody>
      </p:sp>
      <p:sp>
        <p:nvSpPr>
          <p:cNvPr id="25" name="Text Placeholder 3">
            <a:extLst>
              <a:ext uri="{FF2B5EF4-FFF2-40B4-BE49-F238E27FC236}">
                <a16:creationId xmlns:a16="http://schemas.microsoft.com/office/drawing/2014/main" id="{FB356183-1EB8-4EF2-B0BB-F990BD15DF7D}"/>
              </a:ext>
            </a:extLst>
          </p:cNvPr>
          <p:cNvSpPr>
            <a:spLocks noGrp="1"/>
          </p:cNvSpPr>
          <p:nvPr>
            <p:ph type="body" sz="quarter" idx="26"/>
          </p:nvPr>
        </p:nvSpPr>
        <p:spPr>
          <a:xfrm>
            <a:off x="6443186" y="3110085"/>
            <a:ext cx="5143500" cy="556457"/>
          </a:xfrm>
        </p:spPr>
        <p:txBody>
          <a:bodyPr/>
          <a:lstStyle>
            <a:lvl1pPr marL="0" indent="0">
              <a:buNone/>
              <a:defRPr sz="1500" b="0">
                <a:solidFill>
                  <a:schemeClr val="tx2"/>
                </a:solidFill>
              </a:defRPr>
            </a:lvl1pPr>
          </a:lstStyle>
          <a:p>
            <a:pPr lvl="0"/>
            <a:r>
              <a:rPr lang="en-US"/>
              <a:t>Click to edit</a:t>
            </a:r>
          </a:p>
        </p:txBody>
      </p:sp>
      <p:sp>
        <p:nvSpPr>
          <p:cNvPr id="26" name="Text Placeholder 3">
            <a:extLst>
              <a:ext uri="{FF2B5EF4-FFF2-40B4-BE49-F238E27FC236}">
                <a16:creationId xmlns:a16="http://schemas.microsoft.com/office/drawing/2014/main" id="{D20B8A66-6880-43D3-8122-B6ACEB66A0DE}"/>
              </a:ext>
            </a:extLst>
          </p:cNvPr>
          <p:cNvSpPr>
            <a:spLocks noGrp="1"/>
          </p:cNvSpPr>
          <p:nvPr>
            <p:ph type="body" sz="quarter" idx="27"/>
          </p:nvPr>
        </p:nvSpPr>
        <p:spPr>
          <a:xfrm>
            <a:off x="603251" y="3110085"/>
            <a:ext cx="5143500" cy="556457"/>
          </a:xfrm>
        </p:spPr>
        <p:txBody>
          <a:bodyPr/>
          <a:lstStyle>
            <a:lvl1pPr marL="0" indent="0">
              <a:buNone/>
              <a:defRPr sz="1500" b="0">
                <a:solidFill>
                  <a:schemeClr val="tx2"/>
                </a:solidFill>
              </a:defRPr>
            </a:lvl1pPr>
          </a:lstStyle>
          <a:p>
            <a:pPr lvl="0"/>
            <a:r>
              <a:rPr lang="en-US"/>
              <a:t>Click to edit</a:t>
            </a:r>
          </a:p>
        </p:txBody>
      </p:sp>
      <p:sp>
        <p:nvSpPr>
          <p:cNvPr id="27" name="Text Placeholder 3">
            <a:extLst>
              <a:ext uri="{FF2B5EF4-FFF2-40B4-BE49-F238E27FC236}">
                <a16:creationId xmlns:a16="http://schemas.microsoft.com/office/drawing/2014/main" id="{EBA18470-B9C2-464B-B53B-54F7DDBB8A09}"/>
              </a:ext>
            </a:extLst>
          </p:cNvPr>
          <p:cNvSpPr>
            <a:spLocks noGrp="1"/>
          </p:cNvSpPr>
          <p:nvPr>
            <p:ph type="body" sz="quarter" idx="28"/>
          </p:nvPr>
        </p:nvSpPr>
        <p:spPr>
          <a:xfrm>
            <a:off x="603250" y="2589737"/>
            <a:ext cx="5143500" cy="519636"/>
          </a:xfrm>
        </p:spPr>
        <p:txBody>
          <a:bodyPr/>
          <a:lstStyle>
            <a:lvl1pPr marL="0" indent="0">
              <a:buNone/>
              <a:defRPr sz="3000" b="1">
                <a:solidFill>
                  <a:schemeClr val="accent1"/>
                </a:solidFill>
              </a:defRPr>
            </a:lvl1pPr>
          </a:lstStyle>
          <a:p>
            <a:pPr lvl="0"/>
            <a:r>
              <a:rPr lang="en-US"/>
              <a:t>Click to edit</a:t>
            </a:r>
          </a:p>
        </p:txBody>
      </p:sp>
      <p:sp>
        <p:nvSpPr>
          <p:cNvPr id="28" name="Text Placeholder 3">
            <a:extLst>
              <a:ext uri="{FF2B5EF4-FFF2-40B4-BE49-F238E27FC236}">
                <a16:creationId xmlns:a16="http://schemas.microsoft.com/office/drawing/2014/main" id="{D8B1B4F8-FD1B-44C6-AD8B-3D1338524700}"/>
              </a:ext>
            </a:extLst>
          </p:cNvPr>
          <p:cNvSpPr>
            <a:spLocks noGrp="1"/>
          </p:cNvSpPr>
          <p:nvPr>
            <p:ph type="body" sz="quarter" idx="29"/>
          </p:nvPr>
        </p:nvSpPr>
        <p:spPr>
          <a:xfrm>
            <a:off x="6445250" y="2589737"/>
            <a:ext cx="5143500" cy="519636"/>
          </a:xfrm>
        </p:spPr>
        <p:txBody>
          <a:bodyPr/>
          <a:lstStyle>
            <a:lvl1pPr marL="0" indent="0">
              <a:buNone/>
              <a:defRPr sz="3000" b="1">
                <a:solidFill>
                  <a:schemeClr val="accent2"/>
                </a:solidFill>
              </a:defRPr>
            </a:lvl1pPr>
          </a:lstStyle>
          <a:p>
            <a:pPr lvl="0"/>
            <a:r>
              <a:rPr lang="en-US"/>
              <a:t>Click to edit</a:t>
            </a:r>
          </a:p>
        </p:txBody>
      </p:sp>
      <p:sp>
        <p:nvSpPr>
          <p:cNvPr id="29" name="Text Placeholder 3">
            <a:extLst>
              <a:ext uri="{FF2B5EF4-FFF2-40B4-BE49-F238E27FC236}">
                <a16:creationId xmlns:a16="http://schemas.microsoft.com/office/drawing/2014/main" id="{667E46BF-FF09-469A-BC1B-948A6FDBEA9E}"/>
              </a:ext>
            </a:extLst>
          </p:cNvPr>
          <p:cNvSpPr>
            <a:spLocks noGrp="1"/>
          </p:cNvSpPr>
          <p:nvPr>
            <p:ph type="body" sz="quarter" idx="30"/>
          </p:nvPr>
        </p:nvSpPr>
        <p:spPr>
          <a:xfrm>
            <a:off x="3717503" y="3956568"/>
            <a:ext cx="2137868" cy="398488"/>
          </a:xfrm>
        </p:spPr>
        <p:txBody>
          <a:bodyPr/>
          <a:lstStyle>
            <a:lvl1pPr marL="0" indent="0">
              <a:buNone/>
              <a:defRPr sz="2000" b="1">
                <a:solidFill>
                  <a:schemeClr val="tx2"/>
                </a:solidFill>
              </a:defRPr>
            </a:lvl1pPr>
          </a:lstStyle>
          <a:p>
            <a:pPr lvl="0"/>
            <a:r>
              <a:rPr lang="en-US"/>
              <a:t>Click to edit</a:t>
            </a:r>
          </a:p>
        </p:txBody>
      </p:sp>
      <p:sp>
        <p:nvSpPr>
          <p:cNvPr id="30" name="Text Placeholder 3">
            <a:extLst>
              <a:ext uri="{FF2B5EF4-FFF2-40B4-BE49-F238E27FC236}">
                <a16:creationId xmlns:a16="http://schemas.microsoft.com/office/drawing/2014/main" id="{0EF7A047-DC61-43FF-8686-C213B567E476}"/>
              </a:ext>
            </a:extLst>
          </p:cNvPr>
          <p:cNvSpPr>
            <a:spLocks noGrp="1"/>
          </p:cNvSpPr>
          <p:nvPr>
            <p:ph type="body" sz="quarter" idx="31"/>
          </p:nvPr>
        </p:nvSpPr>
        <p:spPr>
          <a:xfrm>
            <a:off x="9465434" y="3956568"/>
            <a:ext cx="2116967" cy="398488"/>
          </a:xfrm>
        </p:spPr>
        <p:txBody>
          <a:bodyPr/>
          <a:lstStyle>
            <a:lvl1pPr marL="0" indent="0">
              <a:buNone/>
              <a:defRPr sz="2000" b="1">
                <a:solidFill>
                  <a:schemeClr val="tx2"/>
                </a:solidFill>
              </a:defRPr>
            </a:lvl1pPr>
          </a:lstStyle>
          <a:p>
            <a:pPr lvl="0"/>
            <a:r>
              <a:rPr lang="en-US"/>
              <a:t>Click to edit</a:t>
            </a:r>
          </a:p>
        </p:txBody>
      </p:sp>
      <p:sp>
        <p:nvSpPr>
          <p:cNvPr id="31" name="Text Placeholder 3">
            <a:extLst>
              <a:ext uri="{FF2B5EF4-FFF2-40B4-BE49-F238E27FC236}">
                <a16:creationId xmlns:a16="http://schemas.microsoft.com/office/drawing/2014/main" id="{2269DF5D-3FA3-4059-973F-3FE193DE0E4C}"/>
              </a:ext>
            </a:extLst>
          </p:cNvPr>
          <p:cNvSpPr>
            <a:spLocks noGrp="1"/>
          </p:cNvSpPr>
          <p:nvPr>
            <p:ph type="body" sz="quarter" idx="33"/>
          </p:nvPr>
        </p:nvSpPr>
        <p:spPr>
          <a:xfrm>
            <a:off x="9465435" y="4482056"/>
            <a:ext cx="2116966"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2" name="Text Placeholder 3">
            <a:extLst>
              <a:ext uri="{FF2B5EF4-FFF2-40B4-BE49-F238E27FC236}">
                <a16:creationId xmlns:a16="http://schemas.microsoft.com/office/drawing/2014/main" id="{F35EC680-5173-4D51-9F43-B5ABF0130B9E}"/>
              </a:ext>
            </a:extLst>
          </p:cNvPr>
          <p:cNvSpPr>
            <a:spLocks noGrp="1"/>
          </p:cNvSpPr>
          <p:nvPr>
            <p:ph type="body" sz="quarter" idx="34"/>
          </p:nvPr>
        </p:nvSpPr>
        <p:spPr>
          <a:xfrm>
            <a:off x="3717503" y="4482056"/>
            <a:ext cx="2137867"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3" name="Text Placeholder 3">
            <a:extLst>
              <a:ext uri="{FF2B5EF4-FFF2-40B4-BE49-F238E27FC236}">
                <a16:creationId xmlns:a16="http://schemas.microsoft.com/office/drawing/2014/main" id="{EDAFBC1F-1BD0-47A1-A67C-290314D3F665}"/>
              </a:ext>
            </a:extLst>
          </p:cNvPr>
          <p:cNvSpPr>
            <a:spLocks noGrp="1"/>
          </p:cNvSpPr>
          <p:nvPr>
            <p:ph type="body" sz="quarter" idx="35"/>
          </p:nvPr>
        </p:nvSpPr>
        <p:spPr>
          <a:xfrm>
            <a:off x="7829943" y="4482056"/>
            <a:ext cx="1438975"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4" name="Text Placeholder 3">
            <a:extLst>
              <a:ext uri="{FF2B5EF4-FFF2-40B4-BE49-F238E27FC236}">
                <a16:creationId xmlns:a16="http://schemas.microsoft.com/office/drawing/2014/main" id="{FE857EBA-E4D8-4A75-B09D-1678C7F7EB32}"/>
              </a:ext>
            </a:extLst>
          </p:cNvPr>
          <p:cNvSpPr>
            <a:spLocks noGrp="1"/>
          </p:cNvSpPr>
          <p:nvPr>
            <p:ph type="body" sz="quarter" idx="36" hasCustomPrompt="1"/>
          </p:nvPr>
        </p:nvSpPr>
        <p:spPr>
          <a:xfrm>
            <a:off x="7829945" y="3898709"/>
            <a:ext cx="1438974" cy="519636"/>
          </a:xfrm>
        </p:spPr>
        <p:txBody>
          <a:bodyPr/>
          <a:lstStyle>
            <a:lvl1pPr marL="0" indent="0">
              <a:buNone/>
              <a:defRPr sz="3667" b="1">
                <a:solidFill>
                  <a:schemeClr val="accent2"/>
                </a:solidFill>
              </a:defRPr>
            </a:lvl1pPr>
          </a:lstStyle>
          <a:p>
            <a:pPr lvl="0"/>
            <a:r>
              <a:rPr lang="en-US"/>
              <a:t>edit</a:t>
            </a:r>
          </a:p>
        </p:txBody>
      </p:sp>
      <p:sp>
        <p:nvSpPr>
          <p:cNvPr id="35" name="Text Placeholder 3">
            <a:extLst>
              <a:ext uri="{FF2B5EF4-FFF2-40B4-BE49-F238E27FC236}">
                <a16:creationId xmlns:a16="http://schemas.microsoft.com/office/drawing/2014/main" id="{3A708712-0D12-46A2-AA01-0ACC7D633301}"/>
              </a:ext>
            </a:extLst>
          </p:cNvPr>
          <p:cNvSpPr>
            <a:spLocks noGrp="1"/>
          </p:cNvSpPr>
          <p:nvPr>
            <p:ph type="body" sz="quarter" idx="37"/>
          </p:nvPr>
        </p:nvSpPr>
        <p:spPr>
          <a:xfrm>
            <a:off x="2133681" y="4482056"/>
            <a:ext cx="1412289"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6" name="Text Placeholder 3">
            <a:extLst>
              <a:ext uri="{FF2B5EF4-FFF2-40B4-BE49-F238E27FC236}">
                <a16:creationId xmlns:a16="http://schemas.microsoft.com/office/drawing/2014/main" id="{63C77796-ADDC-42C7-9A84-710C309664B3}"/>
              </a:ext>
            </a:extLst>
          </p:cNvPr>
          <p:cNvSpPr>
            <a:spLocks noGrp="1"/>
          </p:cNvSpPr>
          <p:nvPr>
            <p:ph type="body" sz="quarter" idx="38" hasCustomPrompt="1"/>
          </p:nvPr>
        </p:nvSpPr>
        <p:spPr>
          <a:xfrm>
            <a:off x="2133683" y="3898709"/>
            <a:ext cx="1412288" cy="519636"/>
          </a:xfrm>
        </p:spPr>
        <p:txBody>
          <a:bodyPr/>
          <a:lstStyle>
            <a:lvl1pPr marL="0" indent="0">
              <a:buNone/>
              <a:defRPr sz="3667" b="1">
                <a:solidFill>
                  <a:schemeClr val="accent1"/>
                </a:solidFill>
              </a:defRPr>
            </a:lvl1pPr>
          </a:lstStyle>
          <a:p>
            <a:pPr lvl="0"/>
            <a:r>
              <a:rPr lang="en-US"/>
              <a:t>edit</a:t>
            </a:r>
          </a:p>
        </p:txBody>
      </p:sp>
      <p:sp>
        <p:nvSpPr>
          <p:cNvPr id="5" name="Title 4">
            <a:extLst>
              <a:ext uri="{FF2B5EF4-FFF2-40B4-BE49-F238E27FC236}">
                <a16:creationId xmlns:a16="http://schemas.microsoft.com/office/drawing/2014/main" id="{2418D3A5-77FA-4FE7-AF20-8ED6E498634E}"/>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17DCF1C3-A10F-4592-BC63-5F5FCD2A7480}"/>
              </a:ext>
            </a:extLst>
          </p:cNvPr>
          <p:cNvSpPr>
            <a:spLocks noGrp="1"/>
          </p:cNvSpPr>
          <p:nvPr>
            <p:ph type="sldNum" sz="quarter" idx="3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2240652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ub, columns 1x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84BE6475-7D45-4EB4-9A82-F07E160458C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4" name="Text Placeholder 14">
            <a:extLst>
              <a:ext uri="{FF2B5EF4-FFF2-40B4-BE49-F238E27FC236}">
                <a16:creationId xmlns:a16="http://schemas.microsoft.com/office/drawing/2014/main" id="{D5836718-9BE9-4DF7-BFF0-67B38F0C2FCC}"/>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F2FB29F8-F766-4EEA-AF0A-8D7125B1D46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7BDBF51-BDD9-47D4-9794-DE9814A353B8}"/>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A5E8EF69-874A-4E0D-AD1E-091E247D8856}"/>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4">
            <a:extLst>
              <a:ext uri="{FF2B5EF4-FFF2-40B4-BE49-F238E27FC236}">
                <a16:creationId xmlns:a16="http://schemas.microsoft.com/office/drawing/2014/main" id="{147EF838-90C8-498B-BDB5-00F7E3918ACF}"/>
              </a:ext>
            </a:extLst>
          </p:cNvPr>
          <p:cNvSpPr>
            <a:spLocks noGrp="1"/>
          </p:cNvSpPr>
          <p:nvPr>
            <p:ph sz="quarter" idx="26"/>
          </p:nvPr>
        </p:nvSpPr>
        <p:spPr>
          <a:xfrm>
            <a:off x="4344924"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1BDA823C-A7CA-4268-A35C-1C4D5D386E20}"/>
              </a:ext>
            </a:extLst>
          </p:cNvPr>
          <p:cNvSpPr>
            <a:spLocks noGrp="1"/>
          </p:cNvSpPr>
          <p:nvPr>
            <p:ph sz="quarter" idx="27"/>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itle, sub, columns 1x3">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C2BFE4F-52EC-EA4C-8174-6D0AB121C043}"/>
              </a:ext>
            </a:extLst>
          </p:cNvPr>
          <p:cNvSpPr/>
          <p:nvPr userDrawn="1"/>
        </p:nvSpPr>
        <p:spPr bwMode="auto">
          <a:xfrm>
            <a:off x="57765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3" name="Rectangle 12">
            <a:extLst>
              <a:ext uri="{FF2B5EF4-FFF2-40B4-BE49-F238E27FC236}">
                <a16:creationId xmlns:a16="http://schemas.microsoft.com/office/drawing/2014/main" id="{2129C99D-1F64-7E4F-B8C3-B8B45961F027}"/>
              </a:ext>
            </a:extLst>
          </p:cNvPr>
          <p:cNvSpPr/>
          <p:nvPr userDrawn="1"/>
        </p:nvSpPr>
        <p:spPr bwMode="auto">
          <a:xfrm>
            <a:off x="4349566"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88B694DC-BD9A-A442-9ACD-4F245C97A9FC}"/>
              </a:ext>
            </a:extLst>
          </p:cNvPr>
          <p:cNvSpPr/>
          <p:nvPr userDrawn="1"/>
        </p:nvSpPr>
        <p:spPr bwMode="auto">
          <a:xfrm>
            <a:off x="810240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3" name="Text Placeholder 2">
            <a:extLst>
              <a:ext uri="{FF2B5EF4-FFF2-40B4-BE49-F238E27FC236}">
                <a16:creationId xmlns:a16="http://schemas.microsoft.com/office/drawing/2014/main" id="{99CDC70B-08BA-B44B-8C3E-30BE82F98C48}"/>
              </a:ext>
            </a:extLst>
          </p:cNvPr>
          <p:cNvSpPr>
            <a:spLocks noGrp="1"/>
          </p:cNvSpPr>
          <p:nvPr>
            <p:ph type="body" sz="quarter" idx="22"/>
          </p:nvPr>
        </p:nvSpPr>
        <p:spPr>
          <a:xfrm>
            <a:off x="8308756" y="1276350"/>
            <a:ext cx="3075517" cy="508000"/>
          </a:xfrm>
        </p:spPr>
        <p:txBody>
          <a:bodyPr/>
          <a:lstStyle>
            <a:lvl1pPr marL="0" indent="0">
              <a:buNone/>
              <a:defRPr sz="2400" b="1">
                <a:solidFill>
                  <a:schemeClr val="tx2"/>
                </a:solidFill>
              </a:defRPr>
            </a:lvl1pPr>
          </a:lstStyle>
          <a:p>
            <a:pPr lvl="0"/>
            <a:endParaRPr lang="en-US"/>
          </a:p>
        </p:txBody>
      </p:sp>
      <p:sp>
        <p:nvSpPr>
          <p:cNvPr id="20" name="Text Placeholder 2">
            <a:extLst>
              <a:ext uri="{FF2B5EF4-FFF2-40B4-BE49-F238E27FC236}">
                <a16:creationId xmlns:a16="http://schemas.microsoft.com/office/drawing/2014/main" id="{3DE90F85-A45B-EB4F-885E-BDA161417B72}"/>
              </a:ext>
            </a:extLst>
          </p:cNvPr>
          <p:cNvSpPr>
            <a:spLocks noGrp="1"/>
          </p:cNvSpPr>
          <p:nvPr>
            <p:ph type="body" sz="quarter" idx="23"/>
          </p:nvPr>
        </p:nvSpPr>
        <p:spPr>
          <a:xfrm>
            <a:off x="4578452" y="1276350"/>
            <a:ext cx="3075517" cy="508000"/>
          </a:xfrm>
        </p:spPr>
        <p:txBody>
          <a:bodyPr/>
          <a:lstStyle>
            <a:lvl1pPr marL="0" indent="0">
              <a:buNone/>
              <a:defRPr sz="2400" b="1">
                <a:solidFill>
                  <a:schemeClr val="tx2"/>
                </a:solidFill>
              </a:defRPr>
            </a:lvl1pPr>
          </a:lstStyle>
          <a:p>
            <a:pPr lvl="0"/>
            <a:endParaRPr lang="en-US"/>
          </a:p>
        </p:txBody>
      </p:sp>
      <p:sp>
        <p:nvSpPr>
          <p:cNvPr id="21" name="Text Placeholder 2">
            <a:extLst>
              <a:ext uri="{FF2B5EF4-FFF2-40B4-BE49-F238E27FC236}">
                <a16:creationId xmlns:a16="http://schemas.microsoft.com/office/drawing/2014/main" id="{581FD44C-15D5-4E4E-9A40-D4A5205C1D14}"/>
              </a:ext>
            </a:extLst>
          </p:cNvPr>
          <p:cNvSpPr>
            <a:spLocks noGrp="1"/>
          </p:cNvSpPr>
          <p:nvPr>
            <p:ph type="body" sz="quarter" idx="24"/>
          </p:nvPr>
        </p:nvSpPr>
        <p:spPr>
          <a:xfrm>
            <a:off x="789047" y="1276350"/>
            <a:ext cx="3075517" cy="508000"/>
          </a:xfrm>
        </p:spPr>
        <p:txBody>
          <a:bodyPr/>
          <a:lstStyle>
            <a:lvl1pPr marL="0" indent="0">
              <a:buNone/>
              <a:defRPr sz="2400" b="1">
                <a:solidFill>
                  <a:schemeClr val="tx2"/>
                </a:solidFill>
              </a:defRPr>
            </a:lvl1pPr>
          </a:lstStyle>
          <a:p>
            <a:pPr lvl="0"/>
            <a:endParaRPr lang="en-US"/>
          </a:p>
        </p:txBody>
      </p:sp>
      <p:sp>
        <p:nvSpPr>
          <p:cNvPr id="5" name="Text Placeholder 4">
            <a:extLst>
              <a:ext uri="{FF2B5EF4-FFF2-40B4-BE49-F238E27FC236}">
                <a16:creationId xmlns:a16="http://schemas.microsoft.com/office/drawing/2014/main" id="{BA1D6CA6-DC3E-9040-8CD5-3433B67B4B12}"/>
              </a:ext>
            </a:extLst>
          </p:cNvPr>
          <p:cNvSpPr>
            <a:spLocks noGrp="1"/>
          </p:cNvSpPr>
          <p:nvPr>
            <p:ph type="body" sz="quarter" idx="25"/>
          </p:nvPr>
        </p:nvSpPr>
        <p:spPr>
          <a:xfrm>
            <a:off x="789047"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2" name="Text Placeholder 4">
            <a:extLst>
              <a:ext uri="{FF2B5EF4-FFF2-40B4-BE49-F238E27FC236}">
                <a16:creationId xmlns:a16="http://schemas.microsoft.com/office/drawing/2014/main" id="{560DC261-35D6-E54B-AA97-58927CE6AFF5}"/>
              </a:ext>
            </a:extLst>
          </p:cNvPr>
          <p:cNvSpPr>
            <a:spLocks noGrp="1"/>
          </p:cNvSpPr>
          <p:nvPr>
            <p:ph type="body" sz="quarter" idx="26"/>
          </p:nvPr>
        </p:nvSpPr>
        <p:spPr>
          <a:xfrm>
            <a:off x="4578452"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3" name="Text Placeholder 4">
            <a:extLst>
              <a:ext uri="{FF2B5EF4-FFF2-40B4-BE49-F238E27FC236}">
                <a16:creationId xmlns:a16="http://schemas.microsoft.com/office/drawing/2014/main" id="{C74439E9-4AE9-914D-B1E8-BB781BAEC99F}"/>
              </a:ext>
            </a:extLst>
          </p:cNvPr>
          <p:cNvSpPr>
            <a:spLocks noGrp="1"/>
          </p:cNvSpPr>
          <p:nvPr>
            <p:ph type="body" sz="quarter" idx="27"/>
          </p:nvPr>
        </p:nvSpPr>
        <p:spPr>
          <a:xfrm>
            <a:off x="8308756"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15" name="Text Placeholder 14">
            <a:extLst>
              <a:ext uri="{FF2B5EF4-FFF2-40B4-BE49-F238E27FC236}">
                <a16:creationId xmlns:a16="http://schemas.microsoft.com/office/drawing/2014/main" id="{BDAFC3A3-49BC-48B6-994B-13C419EE350A}"/>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6" name="Text Placeholder 14">
            <a:extLst>
              <a:ext uri="{FF2B5EF4-FFF2-40B4-BE49-F238E27FC236}">
                <a16:creationId xmlns:a16="http://schemas.microsoft.com/office/drawing/2014/main" id="{64630112-4D3B-4327-AFEF-69A672DE5EB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A01AAEAE-89AB-410F-B047-51B7B897EB65}"/>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7DF2A7E4-4B92-4774-AD3F-A153E94D600D}"/>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23504574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393E8CB-0D3D-4731-9E50-5EB436EA836D}"/>
              </a:ext>
            </a:extLst>
          </p:cNvPr>
          <p:cNvSpPr>
            <a:spLocks noGrp="1"/>
          </p:cNvSpPr>
          <p:nvPr>
            <p:ph type="sldNum" sz="quarter" idx="10"/>
          </p:nvPr>
        </p:nvSpPr>
        <p:spPr/>
        <p:txBody>
          <a:bodyPr/>
          <a:lstStyle/>
          <a:p>
            <a:fld id="{AD816501-AAE5-214E-B100-00C3DC5F5E3F}" type="slidenum">
              <a:rPr lang="en-US" smtClean="0"/>
              <a:pPr/>
              <a:t>‹#›</a:t>
            </a:fld>
            <a:endParaRPr lang="en-US"/>
          </a:p>
        </p:txBody>
      </p:sp>
      <p:sp>
        <p:nvSpPr>
          <p:cNvPr id="5" name="Title 4">
            <a:extLst>
              <a:ext uri="{FF2B5EF4-FFF2-40B4-BE49-F238E27FC236}">
                <a16:creationId xmlns:a16="http://schemas.microsoft.com/office/drawing/2014/main" id="{C65330B4-3113-4E4F-A7F6-866902B83506}"/>
              </a:ext>
            </a:extLst>
          </p:cNvPr>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26200874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3" name="Text Placeholder 2">
            <a:extLst>
              <a:ext uri="{FF2B5EF4-FFF2-40B4-BE49-F238E27FC236}">
                <a16:creationId xmlns:a16="http://schemas.microsoft.com/office/drawing/2014/main" id="{5A72341D-678F-0543-BC1F-DAF878E5E6E0}"/>
              </a:ext>
            </a:extLst>
          </p:cNvPr>
          <p:cNvSpPr>
            <a:spLocks noGrp="1"/>
          </p:cNvSpPr>
          <p:nvPr>
            <p:ph type="body" sz="quarter" idx="22"/>
          </p:nvPr>
        </p:nvSpPr>
        <p:spPr>
          <a:xfrm>
            <a:off x="609600" y="3883026"/>
            <a:ext cx="3505200"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2" name="Text Placeholder 2">
            <a:extLst>
              <a:ext uri="{FF2B5EF4-FFF2-40B4-BE49-F238E27FC236}">
                <a16:creationId xmlns:a16="http://schemas.microsoft.com/office/drawing/2014/main" id="{5D9755F0-C41E-2B45-9AED-E932B414A021}"/>
              </a:ext>
            </a:extLst>
          </p:cNvPr>
          <p:cNvSpPr>
            <a:spLocks noGrp="1"/>
          </p:cNvSpPr>
          <p:nvPr>
            <p:ph type="body" sz="quarter" idx="23"/>
          </p:nvPr>
        </p:nvSpPr>
        <p:spPr>
          <a:xfrm>
            <a:off x="4353736" y="3883026"/>
            <a:ext cx="3513667"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3" name="Text Placeholder 2">
            <a:extLst>
              <a:ext uri="{FF2B5EF4-FFF2-40B4-BE49-F238E27FC236}">
                <a16:creationId xmlns:a16="http://schemas.microsoft.com/office/drawing/2014/main" id="{229C5B03-CACE-A542-91AC-BA0C8C020009}"/>
              </a:ext>
            </a:extLst>
          </p:cNvPr>
          <p:cNvSpPr>
            <a:spLocks noGrp="1"/>
          </p:cNvSpPr>
          <p:nvPr>
            <p:ph type="body" sz="quarter" idx="24"/>
          </p:nvPr>
        </p:nvSpPr>
        <p:spPr>
          <a:xfrm>
            <a:off x="8077201" y="3883026"/>
            <a:ext cx="3505199"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4" name="Text Placeholder 14">
            <a:extLst>
              <a:ext uri="{FF2B5EF4-FFF2-40B4-BE49-F238E27FC236}">
                <a16:creationId xmlns:a16="http://schemas.microsoft.com/office/drawing/2014/main" id="{FE7F73C9-3F48-455D-BFC8-C12C2A65E4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33BD1F65-AD45-4791-98F4-368824440B0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4" name="Title 3">
            <a:extLst>
              <a:ext uri="{FF2B5EF4-FFF2-40B4-BE49-F238E27FC236}">
                <a16:creationId xmlns:a16="http://schemas.microsoft.com/office/drawing/2014/main" id="{C0F42EE2-082F-4851-A3A4-5F91F76428A9}"/>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7C5BD6E0-A478-4558-BA34-89E7ADD65AC3}"/>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9" name="Content Placeholder 4">
            <a:extLst>
              <a:ext uri="{FF2B5EF4-FFF2-40B4-BE49-F238E27FC236}">
                <a16:creationId xmlns:a16="http://schemas.microsoft.com/office/drawing/2014/main" id="{05E081D3-F617-4754-91D1-0F2E123DA750}"/>
              </a:ext>
            </a:extLst>
          </p:cNvPr>
          <p:cNvSpPr>
            <a:spLocks noGrp="1"/>
          </p:cNvSpPr>
          <p:nvPr>
            <p:ph sz="quarter" idx="26"/>
          </p:nvPr>
        </p:nvSpPr>
        <p:spPr>
          <a:xfrm>
            <a:off x="609599"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C6E1660A-D1C9-4932-8728-14A2890934CB}"/>
              </a:ext>
            </a:extLst>
          </p:cNvPr>
          <p:cNvSpPr>
            <a:spLocks noGrp="1"/>
          </p:cNvSpPr>
          <p:nvPr>
            <p:ph sz="quarter" idx="27"/>
          </p:nvPr>
        </p:nvSpPr>
        <p:spPr>
          <a:xfrm>
            <a:off x="4344924"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4">
            <a:extLst>
              <a:ext uri="{FF2B5EF4-FFF2-40B4-BE49-F238E27FC236}">
                <a16:creationId xmlns:a16="http://schemas.microsoft.com/office/drawing/2014/main" id="{B347574D-1A5A-4A37-8968-553E8EFD3C86}"/>
              </a:ext>
            </a:extLst>
          </p:cNvPr>
          <p:cNvSpPr>
            <a:spLocks noGrp="1"/>
          </p:cNvSpPr>
          <p:nvPr>
            <p:ph sz="quarter" idx="28"/>
          </p:nvPr>
        </p:nvSpPr>
        <p:spPr>
          <a:xfrm>
            <a:off x="8080248"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09145177"/>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4" name="Text Placeholder 3"/>
          <p:cNvSpPr>
            <a:spLocks noGrp="1"/>
          </p:cNvSpPr>
          <p:nvPr>
            <p:ph type="body" sz="quarter" idx="21"/>
          </p:nvPr>
        </p:nvSpPr>
        <p:spPr>
          <a:xfrm>
            <a:off x="4349193" y="1570154"/>
            <a:ext cx="3493057" cy="414422"/>
          </a:xfrm>
          <a:solidFill>
            <a:srgbClr val="FFFFFF"/>
          </a:solidFill>
          <a:ln>
            <a:noFill/>
          </a:ln>
        </p:spPr>
        <p:txBody>
          <a:bodyPr anchor="ctr"/>
          <a:lstStyle>
            <a:lvl1pPr marL="0" indent="0">
              <a:spcBef>
                <a:spcPts val="0"/>
              </a:spcBef>
              <a:buNone/>
              <a:defRPr sz="1600" b="1">
                <a:solidFill>
                  <a:schemeClr val="accent2"/>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2" name="Text Placeholder 3"/>
          <p:cNvSpPr>
            <a:spLocks noGrp="1"/>
          </p:cNvSpPr>
          <p:nvPr>
            <p:ph type="body" sz="quarter" idx="22"/>
          </p:nvPr>
        </p:nvSpPr>
        <p:spPr>
          <a:xfrm>
            <a:off x="606035" y="1570154"/>
            <a:ext cx="3510883" cy="414422"/>
          </a:xfrm>
          <a:solidFill>
            <a:srgbClr val="FFFFFF"/>
          </a:solidFill>
          <a:ln>
            <a:noFill/>
          </a:ln>
        </p:spPr>
        <p:txBody>
          <a:bodyPr anchor="ctr"/>
          <a:lstStyle>
            <a:lvl1pPr marL="0" indent="0">
              <a:spcBef>
                <a:spcPts val="0"/>
              </a:spcBef>
              <a:buNone/>
              <a:defRPr sz="1600" b="1">
                <a:solidFill>
                  <a:schemeClr val="accent3"/>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3" name="Text Placeholder 3"/>
          <p:cNvSpPr>
            <a:spLocks noGrp="1"/>
          </p:cNvSpPr>
          <p:nvPr>
            <p:ph type="body" sz="quarter" idx="23"/>
          </p:nvPr>
        </p:nvSpPr>
        <p:spPr>
          <a:xfrm>
            <a:off x="8074527" y="1569984"/>
            <a:ext cx="3510883" cy="415175"/>
          </a:xfrm>
          <a:solidFill>
            <a:srgbClr val="FFFFFF"/>
          </a:solidFill>
          <a:ln>
            <a:noFill/>
          </a:ln>
        </p:spPr>
        <p:txBody>
          <a:bodyPr anchor="ctr"/>
          <a:lstStyle>
            <a:lvl1pPr marL="0" indent="0">
              <a:spcBef>
                <a:spcPts val="0"/>
              </a:spcBef>
              <a:buNone/>
              <a:defRPr sz="1600" b="1">
                <a:solidFill>
                  <a:schemeClr val="accent1"/>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21" name="Text Placeholder 14">
            <a:extLst>
              <a:ext uri="{FF2B5EF4-FFF2-40B4-BE49-F238E27FC236}">
                <a16:creationId xmlns:a16="http://schemas.microsoft.com/office/drawing/2014/main" id="{303B4520-2D4F-4A32-9620-E39F9D8317C3}"/>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2" name="Text Placeholder 14">
            <a:extLst>
              <a:ext uri="{FF2B5EF4-FFF2-40B4-BE49-F238E27FC236}">
                <a16:creationId xmlns:a16="http://schemas.microsoft.com/office/drawing/2014/main" id="{DDC5C370-387B-4E4A-8091-666F1171BA42}"/>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B8556A56-88DF-4BD5-9EC5-D8DDC38FA13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2FB3D86-567F-4B85-BBBC-38136C9BDAE1}"/>
              </a:ext>
            </a:extLst>
          </p:cNvPr>
          <p:cNvSpPr>
            <a:spLocks noGrp="1"/>
          </p:cNvSpPr>
          <p:nvPr>
            <p:ph type="sldNum" sz="quarter" idx="24"/>
          </p:nvPr>
        </p:nvSpPr>
        <p:spPr/>
        <p:txBody>
          <a:bodyPr/>
          <a:lstStyle/>
          <a:p>
            <a:fld id="{AD816501-AAE5-214E-B100-00C3DC5F5E3F}" type="slidenum">
              <a:rPr lang="en-US" smtClean="0"/>
              <a:pPr/>
              <a:t>‹#›</a:t>
            </a:fld>
            <a:endParaRPr lang="en-US"/>
          </a:p>
        </p:txBody>
      </p:sp>
      <p:sp>
        <p:nvSpPr>
          <p:cNvPr id="14" name="Content Placeholder 4">
            <a:extLst>
              <a:ext uri="{FF2B5EF4-FFF2-40B4-BE49-F238E27FC236}">
                <a16:creationId xmlns:a16="http://schemas.microsoft.com/office/drawing/2014/main" id="{EB49C11D-D2B9-4750-B362-440439336BA3}"/>
              </a:ext>
            </a:extLst>
          </p:cNvPr>
          <p:cNvSpPr>
            <a:spLocks noGrp="1"/>
          </p:cNvSpPr>
          <p:nvPr>
            <p:ph sz="quarter" idx="25"/>
          </p:nvPr>
        </p:nvSpPr>
        <p:spPr>
          <a:xfrm>
            <a:off x="609599"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DC67EEFC-7974-489E-B530-DF12A47D36EA}"/>
              </a:ext>
            </a:extLst>
          </p:cNvPr>
          <p:cNvSpPr>
            <a:spLocks noGrp="1"/>
          </p:cNvSpPr>
          <p:nvPr>
            <p:ph sz="quarter" idx="26"/>
          </p:nvPr>
        </p:nvSpPr>
        <p:spPr>
          <a:xfrm>
            <a:off x="4344924"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9A402F6B-DC35-43F1-A608-7D25A4EECA1F}"/>
              </a:ext>
            </a:extLst>
          </p:cNvPr>
          <p:cNvSpPr>
            <a:spLocks noGrp="1"/>
          </p:cNvSpPr>
          <p:nvPr>
            <p:ph sz="quarter" idx="27"/>
          </p:nvPr>
        </p:nvSpPr>
        <p:spPr>
          <a:xfrm>
            <a:off x="8080248"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4972204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RIGHT">
    <p:spTree>
      <p:nvGrpSpPr>
        <p:cNvPr id="1" name=""/>
        <p:cNvGrpSpPr/>
        <p:nvPr/>
      </p:nvGrpSpPr>
      <p:grpSpPr>
        <a:xfrm>
          <a:off x="0" y="0"/>
          <a:ext cx="0" cy="0"/>
          <a:chOff x="0" y="0"/>
          <a:chExt cx="0" cy="0"/>
        </a:xfrm>
      </p:grpSpPr>
      <p:sp>
        <p:nvSpPr>
          <p:cNvPr id="3" name="Picture Placeholder 2"/>
          <p:cNvSpPr>
            <a:spLocks noGrp="1"/>
          </p:cNvSpPr>
          <p:nvPr>
            <p:ph type="pic" sz="quarter" idx="13" hasCustomPrompt="1"/>
          </p:nvPr>
        </p:nvSpPr>
        <p:spPr>
          <a:xfrm>
            <a:off x="0"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2" name="Slide Number Placeholder 1">
            <a:extLst>
              <a:ext uri="{FF2B5EF4-FFF2-40B4-BE49-F238E27FC236}">
                <a16:creationId xmlns:a16="http://schemas.microsoft.com/office/drawing/2014/main" id="{ED2C2B95-F1C7-464B-AB21-EB73C1EE9B80}"/>
              </a:ext>
            </a:extLst>
          </p:cNvPr>
          <p:cNvSpPr>
            <a:spLocks noGrp="1"/>
          </p:cNvSpPr>
          <p:nvPr>
            <p:ph type="sldNum" sz="quarter" idx="14"/>
          </p:nvPr>
        </p:nvSpPr>
        <p:spPr/>
        <p:txBody>
          <a:bodyPr/>
          <a:lstStyle/>
          <a:p>
            <a:fld id="{AD816501-AAE5-214E-B100-00C3DC5F5E3F}" type="slidenum">
              <a:rPr lang="en-US" smtClean="0"/>
              <a:pPr/>
              <a:t>‹#›</a:t>
            </a:fld>
            <a:endParaRPr lang="en-US"/>
          </a:p>
        </p:txBody>
      </p:sp>
      <p:sp>
        <p:nvSpPr>
          <p:cNvPr id="5" name="Text Placeholder 5">
            <a:extLst>
              <a:ext uri="{FF2B5EF4-FFF2-40B4-BE49-F238E27FC236}">
                <a16:creationId xmlns:a16="http://schemas.microsoft.com/office/drawing/2014/main" id="{B8961680-1199-41F6-9E55-884BD67648C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r"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6" name="Text Placeholder 11">
            <a:extLst>
              <a:ext uri="{FF2B5EF4-FFF2-40B4-BE49-F238E27FC236}">
                <a16:creationId xmlns:a16="http://schemas.microsoft.com/office/drawing/2014/main" id="{195566D2-55E9-4018-95A0-B86821206B80}"/>
              </a:ext>
            </a:extLst>
          </p:cNvPr>
          <p:cNvSpPr>
            <a:spLocks noGrp="1"/>
          </p:cNvSpPr>
          <p:nvPr>
            <p:ph type="body" sz="quarter" idx="12"/>
          </p:nvPr>
        </p:nvSpPr>
        <p:spPr>
          <a:xfrm>
            <a:off x="605340" y="6055668"/>
            <a:ext cx="10972800" cy="230832"/>
          </a:xfrm>
        </p:spPr>
        <p:txBody>
          <a:bodyPr wrap="square" anchor="b" anchorCtr="0">
            <a:spAutoFit/>
          </a:bodyPr>
          <a:lstStyle>
            <a:lvl1pPr algn="r">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Tree>
    <p:custDataLst>
      <p:tags r:id="rId1"/>
    </p:custData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LEFT">
    <p:spTree>
      <p:nvGrpSpPr>
        <p:cNvPr id="1" name=""/>
        <p:cNvGrpSpPr/>
        <p:nvPr/>
      </p:nvGrpSpPr>
      <p:grpSpPr>
        <a:xfrm>
          <a:off x="0" y="0"/>
          <a:ext cx="0" cy="0"/>
          <a:chOff x="0" y="0"/>
          <a:chExt cx="0" cy="0"/>
        </a:xfrm>
      </p:grpSpPr>
      <p:sp>
        <p:nvSpPr>
          <p:cNvPr id="7" name="Picture Placeholder 2"/>
          <p:cNvSpPr>
            <a:spLocks noGrp="1"/>
          </p:cNvSpPr>
          <p:nvPr>
            <p:ph type="pic" sz="quarter" idx="13" hasCustomPrompt="1"/>
          </p:nvPr>
        </p:nvSpPr>
        <p:spPr>
          <a:xfrm>
            <a:off x="-13"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6" name="Text Placeholder 5">
            <a:extLst>
              <a:ext uri="{FF2B5EF4-FFF2-40B4-BE49-F238E27FC236}">
                <a16:creationId xmlns:a16="http://schemas.microsoft.com/office/drawing/2014/main" id="{40260E95-878A-4B35-BD39-8D05DCD2895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l"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9" name="Text Placeholder 11">
            <a:extLst>
              <a:ext uri="{FF2B5EF4-FFF2-40B4-BE49-F238E27FC236}">
                <a16:creationId xmlns:a16="http://schemas.microsoft.com/office/drawing/2014/main" id="{4819CDBF-C301-485C-AA5A-C96D10B02693}"/>
              </a:ext>
            </a:extLst>
          </p:cNvPr>
          <p:cNvSpPr>
            <a:spLocks noGrp="1"/>
          </p:cNvSpPr>
          <p:nvPr>
            <p:ph type="body" sz="quarter" idx="12"/>
          </p:nvPr>
        </p:nvSpPr>
        <p:spPr>
          <a:xfrm>
            <a:off x="605340" y="6055668"/>
            <a:ext cx="10972800" cy="230832"/>
          </a:xfrm>
        </p:spPr>
        <p:txBody>
          <a:bodyPr wrap="square" anchor="b" anchorCtr="0">
            <a:spAutoFit/>
          </a:bodyPr>
          <a:lstStyle>
            <a:lvl1pPr algn="l">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
        <p:nvSpPr>
          <p:cNvPr id="2" name="Slide Number Placeholder 1">
            <a:extLst>
              <a:ext uri="{FF2B5EF4-FFF2-40B4-BE49-F238E27FC236}">
                <a16:creationId xmlns:a16="http://schemas.microsoft.com/office/drawing/2014/main" id="{63AE0943-49E5-4B67-995B-D2294CDFFC31}"/>
              </a:ext>
            </a:extLst>
          </p:cNvPr>
          <p:cNvSpPr>
            <a:spLocks noGrp="1"/>
          </p:cNvSpPr>
          <p:nvPr>
            <p:ph type="sldNum" sz="quarter" idx="14"/>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custDataLst>
      <p:tags r:id="rId1"/>
    </p:custData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red">
    <p:bg>
      <p:bgPr>
        <a:solidFill>
          <a:schemeClr val="accent1"/>
        </a:solidFill>
        <a:effectLst/>
      </p:bgPr>
    </p:bg>
    <p:spTree>
      <p:nvGrpSpPr>
        <p:cNvPr id="1" name=""/>
        <p:cNvGrpSpPr/>
        <p:nvPr/>
      </p:nvGrpSpPr>
      <p:grpSpPr>
        <a:xfrm>
          <a:off x="0" y="0"/>
          <a:ext cx="0" cy="0"/>
          <a:chOff x="0" y="0"/>
          <a:chExt cx="0" cy="0"/>
        </a:xfrm>
      </p:grpSpPr>
      <p:sp>
        <p:nvSpPr>
          <p:cNvPr id="4"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5"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blue">
    <p:bg>
      <p:bgPr>
        <a:solidFill>
          <a:schemeClr val="accent2"/>
        </a:solidFill>
        <a:effectLst/>
      </p:bgPr>
    </p:bg>
    <p:spTree>
      <p:nvGrpSpPr>
        <p:cNvPr id="1" name=""/>
        <p:cNvGrpSpPr/>
        <p:nvPr/>
      </p:nvGrpSpPr>
      <p:grpSpPr>
        <a:xfrm>
          <a:off x="0" y="0"/>
          <a:ext cx="0" cy="0"/>
          <a:chOff x="0" y="0"/>
          <a:chExt cx="0" cy="0"/>
        </a:xfrm>
      </p:grpSpPr>
      <p:sp>
        <p:nvSpPr>
          <p:cNvPr id="9"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10"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magenta">
    <p:bg>
      <p:bgPr>
        <a:solidFill>
          <a:schemeClr val="accent3"/>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05367" y="1970615"/>
            <a:ext cx="10981267" cy="1564531"/>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8"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J&amp;J Signature">
    <p:bg>
      <p:bgPr>
        <a:solidFill>
          <a:srgbClr val="F4F4F4">
            <a:alpha val="0"/>
          </a:srgbClr>
        </a:solidFill>
        <a:effectLst/>
      </p:bgPr>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39038898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title, graphic">
    <p:spTree>
      <p:nvGrpSpPr>
        <p:cNvPr id="1" name=""/>
        <p:cNvGrpSpPr/>
        <p:nvPr/>
      </p:nvGrpSpPr>
      <p:grpSpPr>
        <a:xfrm>
          <a:off x="0" y="0"/>
          <a:ext cx="0" cy="0"/>
          <a:chOff x="0" y="0"/>
          <a:chExt cx="0" cy="0"/>
        </a:xfrm>
      </p:grpSpPr>
      <p:sp>
        <p:nvSpPr>
          <p:cNvPr id="2" name="Title 1"/>
          <p:cNvSpPr>
            <a:spLocks noGrp="1"/>
          </p:cNvSpPr>
          <p:nvPr>
            <p:ph type="title"/>
          </p:nvPr>
        </p:nvSpPr>
        <p:spPr>
          <a:xfrm>
            <a:off x="605367" y="378458"/>
            <a:ext cx="10145760" cy="577081"/>
          </a:xfrm>
        </p:spPr>
        <p:txBody>
          <a:bodyPr/>
          <a:lstStyle>
            <a:lvl1pPr>
              <a:defRPr sz="3750">
                <a:solidFill>
                  <a:schemeClr val="tx1"/>
                </a:solidFill>
              </a:defRPr>
            </a:lvl1pPr>
          </a:lstStyle>
          <a:p>
            <a:r>
              <a:rPr lang="en-US"/>
              <a:t>Click to edit Master title style</a:t>
            </a:r>
          </a:p>
        </p:txBody>
      </p:sp>
      <p:sp>
        <p:nvSpPr>
          <p:cNvPr id="7" name="Content Placeholder 11"/>
          <p:cNvSpPr>
            <a:spLocks noGrp="1"/>
          </p:cNvSpPr>
          <p:nvPr>
            <p:ph sz="quarter" idx="15"/>
          </p:nvPr>
        </p:nvSpPr>
        <p:spPr>
          <a:xfrm>
            <a:off x="601601" y="1713178"/>
            <a:ext cx="10985780" cy="4193910"/>
          </a:xfrm>
        </p:spPr>
        <p:txBody>
          <a:bodyPr/>
          <a:lstStyle>
            <a:lvl1pPr marL="0" marR="0" indent="0" algn="ctr" defTabSz="914363" rtl="0" eaLnBrk="1" fontAlgn="base" latinLnBrk="0" hangingPunct="1">
              <a:lnSpc>
                <a:spcPct val="100000"/>
              </a:lnSpc>
              <a:spcBef>
                <a:spcPct val="0"/>
              </a:spcBef>
              <a:spcAft>
                <a:spcPct val="0"/>
              </a:spcAft>
              <a:buClrTx/>
              <a:buSzTx/>
              <a:buFontTx/>
              <a:buNone/>
              <a:tabLst/>
              <a:defRPr sz="2000"/>
            </a:lvl1pPr>
          </a:lstStyle>
          <a:p>
            <a:pPr marL="0" marR="0" lvl="0"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Click to edit Master text styles</a:t>
            </a:r>
          </a:p>
          <a:p>
            <a:pPr marL="0" marR="0" lvl="1"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Second level</a:t>
            </a:r>
          </a:p>
          <a:p>
            <a:pPr marL="0" marR="0" lvl="2"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Third level</a:t>
            </a:r>
          </a:p>
          <a:p>
            <a:pPr marL="0" marR="0" lvl="3"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Fourth level</a:t>
            </a:r>
          </a:p>
          <a:p>
            <a:pPr marL="0" marR="0" lvl="4"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Fifth level</a:t>
            </a:r>
            <a:endParaRPr lang="en-US"/>
          </a:p>
        </p:txBody>
      </p:sp>
      <p:sp>
        <p:nvSpPr>
          <p:cNvPr id="16" name="Text Placeholder 19"/>
          <p:cNvSpPr>
            <a:spLocks noGrp="1"/>
          </p:cNvSpPr>
          <p:nvPr>
            <p:ph type="body" sz="quarter" idx="16" hasCustomPrompt="1"/>
          </p:nvPr>
        </p:nvSpPr>
        <p:spPr>
          <a:xfrm>
            <a:off x="601134" y="6093619"/>
            <a:ext cx="10985500" cy="159263"/>
          </a:xfrm>
        </p:spPr>
        <p:txBody>
          <a:bodyPr anchor="ctr"/>
          <a:lstStyle>
            <a:lvl1pPr marL="0" indent="0">
              <a:buNone/>
              <a:defRPr sz="1000"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Click to add footnote</a:t>
            </a:r>
          </a:p>
        </p:txBody>
      </p:sp>
      <p:sp>
        <p:nvSpPr>
          <p:cNvPr id="9" name="Slide Number Placeholder 5"/>
          <p:cNvSpPr>
            <a:spLocks noGrp="1"/>
          </p:cNvSpPr>
          <p:nvPr>
            <p:ph type="sldNum" sz="quarter" idx="4"/>
          </p:nvPr>
        </p:nvSpPr>
        <p:spPr>
          <a:xfrm>
            <a:off x="11586635" y="6332953"/>
            <a:ext cx="454400" cy="333375"/>
          </a:xfrm>
          <a:prstGeom prst="rect">
            <a:avLst/>
          </a:prstGeom>
        </p:spPr>
        <p:txBody>
          <a:bodyPr vert="horz" lIns="91440" tIns="45720" rIns="91440" bIns="45720" rtlCol="0" anchor="ctr"/>
          <a:lstStyle>
            <a:lvl1pPr algn="r">
              <a:defRPr sz="800">
                <a:solidFill>
                  <a:srgbClr val="FF0000"/>
                </a:solidFill>
              </a:defRPr>
            </a:lvl1pPr>
          </a:lstStyle>
          <a:p>
            <a:fld id="{AD816501-AAE5-214E-B100-00C3DC5F5E3F}" type="slidenum">
              <a:rPr lang="en-US" smtClean="0"/>
              <a:pPr/>
              <a:t>‹#›</a:t>
            </a:fld>
            <a:endParaRPr lang="en-US"/>
          </a:p>
        </p:txBody>
      </p:sp>
      <p:sp>
        <p:nvSpPr>
          <p:cNvPr id="10" name="Text Placeholder 19"/>
          <p:cNvSpPr>
            <a:spLocks noGrp="1"/>
          </p:cNvSpPr>
          <p:nvPr>
            <p:ph type="body" sz="quarter" idx="17" hasCustomPrompt="1"/>
          </p:nvPr>
        </p:nvSpPr>
        <p:spPr>
          <a:xfrm>
            <a:off x="7471833" y="6331368"/>
            <a:ext cx="4114803" cy="334960"/>
          </a:xfrm>
        </p:spPr>
        <p:txBody>
          <a:bodyPr anchor="ctr"/>
          <a:lstStyle>
            <a:lvl1pPr marL="0" indent="0" algn="r">
              <a:buNone/>
              <a:defRPr sz="1000" b="1"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OPTIONAL FUNCTION NAME</a:t>
            </a:r>
          </a:p>
        </p:txBody>
      </p:sp>
    </p:spTree>
    <p:extLst>
      <p:ext uri="{BB962C8B-B14F-4D97-AF65-F5344CB8AC3E}">
        <p14:creationId xmlns:p14="http://schemas.microsoft.com/office/powerpoint/2010/main" val="81913870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itle, sub, RIGHT HALF bullets">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B726643-E58E-CC48-AF17-2A78BB6C30D4}"/>
              </a:ext>
            </a:extLst>
          </p:cNvPr>
          <p:cNvSpPr/>
          <p:nvPr userDrawn="1"/>
        </p:nvSpPr>
        <p:spPr bwMode="auto">
          <a:xfrm>
            <a:off x="601134"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12E188AA-0D2B-E449-A0C8-1EFBC82B9C91}"/>
              </a:ext>
            </a:extLst>
          </p:cNvPr>
          <p:cNvSpPr/>
          <p:nvPr userDrawn="1"/>
        </p:nvSpPr>
        <p:spPr bwMode="auto">
          <a:xfrm>
            <a:off x="9009671"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6" name="Rectangle 15">
            <a:extLst>
              <a:ext uri="{FF2B5EF4-FFF2-40B4-BE49-F238E27FC236}">
                <a16:creationId xmlns:a16="http://schemas.microsoft.com/office/drawing/2014/main" id="{3C5CF704-52FC-5740-8859-CC46FFF32894}"/>
              </a:ext>
            </a:extLst>
          </p:cNvPr>
          <p:cNvSpPr/>
          <p:nvPr userDrawn="1"/>
        </p:nvSpPr>
        <p:spPr bwMode="auto">
          <a:xfrm>
            <a:off x="3409073"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7" name="Rectangle 16">
            <a:extLst>
              <a:ext uri="{FF2B5EF4-FFF2-40B4-BE49-F238E27FC236}">
                <a16:creationId xmlns:a16="http://schemas.microsoft.com/office/drawing/2014/main" id="{63914D36-44F9-2F48-BE16-3B089B393692}"/>
              </a:ext>
            </a:extLst>
          </p:cNvPr>
          <p:cNvSpPr/>
          <p:nvPr userDrawn="1"/>
        </p:nvSpPr>
        <p:spPr bwMode="auto">
          <a:xfrm>
            <a:off x="6209372"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27" name="Text Placeholder 2">
            <a:extLst>
              <a:ext uri="{FF2B5EF4-FFF2-40B4-BE49-F238E27FC236}">
                <a16:creationId xmlns:a16="http://schemas.microsoft.com/office/drawing/2014/main" id="{D3DE7820-60D0-2A47-98FB-E1D6F0ECB6D9}"/>
              </a:ext>
            </a:extLst>
          </p:cNvPr>
          <p:cNvSpPr>
            <a:spLocks noGrp="1"/>
          </p:cNvSpPr>
          <p:nvPr>
            <p:ph type="body" sz="quarter" idx="18"/>
          </p:nvPr>
        </p:nvSpPr>
        <p:spPr>
          <a:xfrm>
            <a:off x="744803"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28" name="Text Placeholder 2">
            <a:extLst>
              <a:ext uri="{FF2B5EF4-FFF2-40B4-BE49-F238E27FC236}">
                <a16:creationId xmlns:a16="http://schemas.microsoft.com/office/drawing/2014/main" id="{46258EAD-CB9B-C745-A692-276ADD6A527E}"/>
              </a:ext>
            </a:extLst>
          </p:cNvPr>
          <p:cNvSpPr>
            <a:spLocks noGrp="1"/>
          </p:cNvSpPr>
          <p:nvPr>
            <p:ph type="body" sz="quarter" idx="19"/>
          </p:nvPr>
        </p:nvSpPr>
        <p:spPr>
          <a:xfrm>
            <a:off x="3632382"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0" name="Text Placeholder 2">
            <a:extLst>
              <a:ext uri="{FF2B5EF4-FFF2-40B4-BE49-F238E27FC236}">
                <a16:creationId xmlns:a16="http://schemas.microsoft.com/office/drawing/2014/main" id="{8F6C0358-B85F-6E44-A9CD-2F332E6CD4B9}"/>
              </a:ext>
            </a:extLst>
          </p:cNvPr>
          <p:cNvSpPr>
            <a:spLocks noGrp="1"/>
          </p:cNvSpPr>
          <p:nvPr>
            <p:ph type="body" sz="quarter" idx="20"/>
          </p:nvPr>
        </p:nvSpPr>
        <p:spPr>
          <a:xfrm>
            <a:off x="6399645"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3" name="Text Placeholder 4">
            <a:extLst>
              <a:ext uri="{FF2B5EF4-FFF2-40B4-BE49-F238E27FC236}">
                <a16:creationId xmlns:a16="http://schemas.microsoft.com/office/drawing/2014/main" id="{7E4F1039-CF58-6A43-BB44-5674AA4F98B6}"/>
              </a:ext>
            </a:extLst>
          </p:cNvPr>
          <p:cNvSpPr>
            <a:spLocks noGrp="1"/>
          </p:cNvSpPr>
          <p:nvPr>
            <p:ph type="body" sz="quarter" idx="21"/>
          </p:nvPr>
        </p:nvSpPr>
        <p:spPr>
          <a:xfrm>
            <a:off x="804162" y="2141550"/>
            <a:ext cx="2170907" cy="2678906"/>
          </a:xfrm>
        </p:spPr>
        <p:txBody>
          <a:bodyPr/>
          <a:lstStyle>
            <a:lvl1pPr marL="0" indent="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4" name="Text Placeholder 4">
            <a:extLst>
              <a:ext uri="{FF2B5EF4-FFF2-40B4-BE49-F238E27FC236}">
                <a16:creationId xmlns:a16="http://schemas.microsoft.com/office/drawing/2014/main" id="{F69411A7-265F-C24E-8A73-1D09829D496C}"/>
              </a:ext>
            </a:extLst>
          </p:cNvPr>
          <p:cNvSpPr>
            <a:spLocks noGrp="1"/>
          </p:cNvSpPr>
          <p:nvPr>
            <p:ph type="body" sz="quarter" idx="22"/>
          </p:nvPr>
        </p:nvSpPr>
        <p:spPr>
          <a:xfrm>
            <a:off x="3639662"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5" name="Text Placeholder 4">
            <a:extLst>
              <a:ext uri="{FF2B5EF4-FFF2-40B4-BE49-F238E27FC236}">
                <a16:creationId xmlns:a16="http://schemas.microsoft.com/office/drawing/2014/main" id="{4D589452-3E57-D440-9FB0-6E4868DB139E}"/>
              </a:ext>
            </a:extLst>
          </p:cNvPr>
          <p:cNvSpPr>
            <a:spLocks noGrp="1"/>
          </p:cNvSpPr>
          <p:nvPr>
            <p:ph type="body" sz="quarter" idx="23"/>
          </p:nvPr>
        </p:nvSpPr>
        <p:spPr>
          <a:xfrm>
            <a:off x="6393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6" name="Text Placeholder 4">
            <a:extLst>
              <a:ext uri="{FF2B5EF4-FFF2-40B4-BE49-F238E27FC236}">
                <a16:creationId xmlns:a16="http://schemas.microsoft.com/office/drawing/2014/main" id="{B4D1912F-14CA-384D-A430-5E9D99E3206C}"/>
              </a:ext>
            </a:extLst>
          </p:cNvPr>
          <p:cNvSpPr>
            <a:spLocks noGrp="1"/>
          </p:cNvSpPr>
          <p:nvPr>
            <p:ph type="body" sz="quarter" idx="24"/>
          </p:nvPr>
        </p:nvSpPr>
        <p:spPr>
          <a:xfrm>
            <a:off x="9187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7" name="Text Placeholder 2">
            <a:extLst>
              <a:ext uri="{FF2B5EF4-FFF2-40B4-BE49-F238E27FC236}">
                <a16:creationId xmlns:a16="http://schemas.microsoft.com/office/drawing/2014/main" id="{57F6A302-A023-0448-9894-EF9B860FE511}"/>
              </a:ext>
            </a:extLst>
          </p:cNvPr>
          <p:cNvSpPr>
            <a:spLocks noGrp="1"/>
          </p:cNvSpPr>
          <p:nvPr>
            <p:ph type="body" sz="quarter" idx="25"/>
          </p:nvPr>
        </p:nvSpPr>
        <p:spPr>
          <a:xfrm>
            <a:off x="9187557"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 name="Title 2">
            <a:extLst>
              <a:ext uri="{FF2B5EF4-FFF2-40B4-BE49-F238E27FC236}">
                <a16:creationId xmlns:a16="http://schemas.microsoft.com/office/drawing/2014/main" id="{D0EEDA15-9DED-45D1-8C97-C9BC6403461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3046D6-1565-4456-B2F4-E8212E5DDAB8}"/>
              </a:ext>
            </a:extLst>
          </p:cNvPr>
          <p:cNvSpPr>
            <a:spLocks noGrp="1"/>
          </p:cNvSpPr>
          <p:nvPr>
            <p:ph type="sldNum" sz="quarter" idx="2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409755974"/>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420977"/>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236725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10" name="Picture 9">
            <a:extLst>
              <a:ext uri="{FF2B5EF4-FFF2-40B4-BE49-F238E27FC236}">
                <a16:creationId xmlns:a16="http://schemas.microsoft.com/office/drawing/2014/main" id="{8A2C7CF9-D9AF-D448-B4A7-008ACC888A03}"/>
              </a:ext>
            </a:extLst>
          </p:cNvPr>
          <p:cNvPicPr>
            <a:picLocks noChangeAspect="1"/>
          </p:cNvPicPr>
          <p:nvPr userDrawn="1"/>
        </p:nvPicPr>
        <p:blipFill>
          <a:blip r:embed="rId3"/>
          <a:stretch>
            <a:fillRect/>
          </a:stretch>
        </p:blipFill>
        <p:spPr>
          <a:xfrm>
            <a:off x="537553" y="6175017"/>
            <a:ext cx="2013624" cy="504482"/>
          </a:xfrm>
          <a:prstGeom prst="rect">
            <a:avLst/>
          </a:prstGeom>
        </p:spPr>
      </p:pic>
      <p:pic>
        <p:nvPicPr>
          <p:cNvPr id="7" name="Picture 6" descr="A picture containing drawing&#10;&#10;Description automatically generated">
            <a:extLst>
              <a:ext uri="{FF2B5EF4-FFF2-40B4-BE49-F238E27FC236}">
                <a16:creationId xmlns:a16="http://schemas.microsoft.com/office/drawing/2014/main" id="{23DEF279-B6BA-4243-AEAD-F08957B5E78B}"/>
              </a:ext>
            </a:extLst>
          </p:cNvPr>
          <p:cNvPicPr>
            <a:picLocks noChangeAspect="1"/>
          </p:cNvPicPr>
          <p:nvPr userDrawn="1"/>
        </p:nvPicPr>
        <p:blipFill>
          <a:blip r:embed="rId4"/>
          <a:stretch>
            <a:fillRect/>
          </a:stretch>
        </p:blipFill>
        <p:spPr>
          <a:xfrm>
            <a:off x="2622297" y="6164857"/>
            <a:ext cx="3901440" cy="696005"/>
          </a:xfrm>
          <a:prstGeom prst="rect">
            <a:avLst/>
          </a:prstGeom>
        </p:spPr>
      </p:pic>
    </p:spTree>
    <p:custDataLst>
      <p:tags r:id="rId1"/>
    </p:custDataLst>
    <p:extLst>
      <p:ext uri="{BB962C8B-B14F-4D97-AF65-F5344CB8AC3E}">
        <p14:creationId xmlns:p14="http://schemas.microsoft.com/office/powerpoint/2010/main" val="2447781947"/>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2096843"/>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accent2"/>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390943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8" name="Picture 7">
            <a:extLst>
              <a:ext uri="{FF2B5EF4-FFF2-40B4-BE49-F238E27FC236}">
                <a16:creationId xmlns:a16="http://schemas.microsoft.com/office/drawing/2014/main" id="{9EB5F0E6-1418-304D-A3B5-7877DF7DD1B2}"/>
              </a:ext>
            </a:extLst>
          </p:cNvPr>
          <p:cNvPicPr>
            <a:picLocks noChangeAspect="1"/>
          </p:cNvPicPr>
          <p:nvPr userDrawn="1"/>
        </p:nvPicPr>
        <p:blipFill>
          <a:blip r:embed="rId3"/>
          <a:stretch>
            <a:fillRect/>
          </a:stretch>
        </p:blipFill>
        <p:spPr>
          <a:xfrm>
            <a:off x="537553" y="6175017"/>
            <a:ext cx="2013624" cy="504482"/>
          </a:xfrm>
          <a:prstGeom prst="rect">
            <a:avLst/>
          </a:prstGeom>
        </p:spPr>
      </p:pic>
    </p:spTree>
    <p:custDataLst>
      <p:tags r:id="rId1"/>
    </p:custDataLst>
    <p:extLst>
      <p:ext uri="{BB962C8B-B14F-4D97-AF65-F5344CB8AC3E}">
        <p14:creationId xmlns:p14="http://schemas.microsoft.com/office/powerpoint/2010/main" val="161522689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393E8CB-0D3D-4731-9E50-5EB436EA836D}"/>
              </a:ext>
            </a:extLst>
          </p:cNvPr>
          <p:cNvSpPr>
            <a:spLocks noGrp="1"/>
          </p:cNvSpPr>
          <p:nvPr>
            <p:ph type="sldNum" sz="quarter" idx="10"/>
          </p:nvPr>
        </p:nvSpPr>
        <p:spPr/>
        <p:txBody>
          <a:bodyPr/>
          <a:lstStyle/>
          <a:p>
            <a:fld id="{AD816501-AAE5-214E-B100-00C3DC5F5E3F}" type="slidenum">
              <a:rPr lang="en-US" smtClean="0"/>
              <a:pPr/>
              <a:t>‹#›</a:t>
            </a:fld>
            <a:endParaRPr lang="en-US"/>
          </a:p>
        </p:txBody>
      </p:sp>
      <p:sp>
        <p:nvSpPr>
          <p:cNvPr id="5" name="Title 4">
            <a:extLst>
              <a:ext uri="{FF2B5EF4-FFF2-40B4-BE49-F238E27FC236}">
                <a16:creationId xmlns:a16="http://schemas.microsoft.com/office/drawing/2014/main" id="{C65330B4-3113-4E4F-A7F6-866902B83506}"/>
              </a:ext>
            </a:extLst>
          </p:cNvPr>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7967623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title, sub, RIGHT HALF bullets">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B726643-E58E-CC48-AF17-2A78BB6C30D4}"/>
              </a:ext>
            </a:extLst>
          </p:cNvPr>
          <p:cNvSpPr/>
          <p:nvPr userDrawn="1"/>
        </p:nvSpPr>
        <p:spPr bwMode="auto">
          <a:xfrm>
            <a:off x="601134"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12E188AA-0D2B-E449-A0C8-1EFBC82B9C91}"/>
              </a:ext>
            </a:extLst>
          </p:cNvPr>
          <p:cNvSpPr/>
          <p:nvPr userDrawn="1"/>
        </p:nvSpPr>
        <p:spPr bwMode="auto">
          <a:xfrm>
            <a:off x="9009671"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6" name="Rectangle 15">
            <a:extLst>
              <a:ext uri="{FF2B5EF4-FFF2-40B4-BE49-F238E27FC236}">
                <a16:creationId xmlns:a16="http://schemas.microsoft.com/office/drawing/2014/main" id="{3C5CF704-52FC-5740-8859-CC46FFF32894}"/>
              </a:ext>
            </a:extLst>
          </p:cNvPr>
          <p:cNvSpPr/>
          <p:nvPr userDrawn="1"/>
        </p:nvSpPr>
        <p:spPr bwMode="auto">
          <a:xfrm>
            <a:off x="3409073"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7" name="Rectangle 16">
            <a:extLst>
              <a:ext uri="{FF2B5EF4-FFF2-40B4-BE49-F238E27FC236}">
                <a16:creationId xmlns:a16="http://schemas.microsoft.com/office/drawing/2014/main" id="{63914D36-44F9-2F48-BE16-3B089B393692}"/>
              </a:ext>
            </a:extLst>
          </p:cNvPr>
          <p:cNvSpPr/>
          <p:nvPr userDrawn="1"/>
        </p:nvSpPr>
        <p:spPr bwMode="auto">
          <a:xfrm>
            <a:off x="6209372"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27" name="Text Placeholder 2">
            <a:extLst>
              <a:ext uri="{FF2B5EF4-FFF2-40B4-BE49-F238E27FC236}">
                <a16:creationId xmlns:a16="http://schemas.microsoft.com/office/drawing/2014/main" id="{D3DE7820-60D0-2A47-98FB-E1D6F0ECB6D9}"/>
              </a:ext>
            </a:extLst>
          </p:cNvPr>
          <p:cNvSpPr>
            <a:spLocks noGrp="1"/>
          </p:cNvSpPr>
          <p:nvPr>
            <p:ph type="body" sz="quarter" idx="18"/>
          </p:nvPr>
        </p:nvSpPr>
        <p:spPr>
          <a:xfrm>
            <a:off x="744803"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28" name="Text Placeholder 2">
            <a:extLst>
              <a:ext uri="{FF2B5EF4-FFF2-40B4-BE49-F238E27FC236}">
                <a16:creationId xmlns:a16="http://schemas.microsoft.com/office/drawing/2014/main" id="{46258EAD-CB9B-C745-A692-276ADD6A527E}"/>
              </a:ext>
            </a:extLst>
          </p:cNvPr>
          <p:cNvSpPr>
            <a:spLocks noGrp="1"/>
          </p:cNvSpPr>
          <p:nvPr>
            <p:ph type="body" sz="quarter" idx="19"/>
          </p:nvPr>
        </p:nvSpPr>
        <p:spPr>
          <a:xfrm>
            <a:off x="3632382"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0" name="Text Placeholder 2">
            <a:extLst>
              <a:ext uri="{FF2B5EF4-FFF2-40B4-BE49-F238E27FC236}">
                <a16:creationId xmlns:a16="http://schemas.microsoft.com/office/drawing/2014/main" id="{8F6C0358-B85F-6E44-A9CD-2F332E6CD4B9}"/>
              </a:ext>
            </a:extLst>
          </p:cNvPr>
          <p:cNvSpPr>
            <a:spLocks noGrp="1"/>
          </p:cNvSpPr>
          <p:nvPr>
            <p:ph type="body" sz="quarter" idx="20"/>
          </p:nvPr>
        </p:nvSpPr>
        <p:spPr>
          <a:xfrm>
            <a:off x="6399645"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3" name="Text Placeholder 4">
            <a:extLst>
              <a:ext uri="{FF2B5EF4-FFF2-40B4-BE49-F238E27FC236}">
                <a16:creationId xmlns:a16="http://schemas.microsoft.com/office/drawing/2014/main" id="{7E4F1039-CF58-6A43-BB44-5674AA4F98B6}"/>
              </a:ext>
            </a:extLst>
          </p:cNvPr>
          <p:cNvSpPr>
            <a:spLocks noGrp="1"/>
          </p:cNvSpPr>
          <p:nvPr>
            <p:ph type="body" sz="quarter" idx="21"/>
          </p:nvPr>
        </p:nvSpPr>
        <p:spPr>
          <a:xfrm>
            <a:off x="804162" y="2141550"/>
            <a:ext cx="2170907" cy="2678906"/>
          </a:xfrm>
        </p:spPr>
        <p:txBody>
          <a:bodyPr/>
          <a:lstStyle>
            <a:lvl1pPr marL="0" indent="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4" name="Text Placeholder 4">
            <a:extLst>
              <a:ext uri="{FF2B5EF4-FFF2-40B4-BE49-F238E27FC236}">
                <a16:creationId xmlns:a16="http://schemas.microsoft.com/office/drawing/2014/main" id="{F69411A7-265F-C24E-8A73-1D09829D496C}"/>
              </a:ext>
            </a:extLst>
          </p:cNvPr>
          <p:cNvSpPr>
            <a:spLocks noGrp="1"/>
          </p:cNvSpPr>
          <p:nvPr>
            <p:ph type="body" sz="quarter" idx="22"/>
          </p:nvPr>
        </p:nvSpPr>
        <p:spPr>
          <a:xfrm>
            <a:off x="3639662"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5" name="Text Placeholder 4">
            <a:extLst>
              <a:ext uri="{FF2B5EF4-FFF2-40B4-BE49-F238E27FC236}">
                <a16:creationId xmlns:a16="http://schemas.microsoft.com/office/drawing/2014/main" id="{4D589452-3E57-D440-9FB0-6E4868DB139E}"/>
              </a:ext>
            </a:extLst>
          </p:cNvPr>
          <p:cNvSpPr>
            <a:spLocks noGrp="1"/>
          </p:cNvSpPr>
          <p:nvPr>
            <p:ph type="body" sz="quarter" idx="23"/>
          </p:nvPr>
        </p:nvSpPr>
        <p:spPr>
          <a:xfrm>
            <a:off x="6393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6" name="Text Placeholder 4">
            <a:extLst>
              <a:ext uri="{FF2B5EF4-FFF2-40B4-BE49-F238E27FC236}">
                <a16:creationId xmlns:a16="http://schemas.microsoft.com/office/drawing/2014/main" id="{B4D1912F-14CA-384D-A430-5E9D99E3206C}"/>
              </a:ext>
            </a:extLst>
          </p:cNvPr>
          <p:cNvSpPr>
            <a:spLocks noGrp="1"/>
          </p:cNvSpPr>
          <p:nvPr>
            <p:ph type="body" sz="quarter" idx="24"/>
          </p:nvPr>
        </p:nvSpPr>
        <p:spPr>
          <a:xfrm>
            <a:off x="9187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7" name="Text Placeholder 2">
            <a:extLst>
              <a:ext uri="{FF2B5EF4-FFF2-40B4-BE49-F238E27FC236}">
                <a16:creationId xmlns:a16="http://schemas.microsoft.com/office/drawing/2014/main" id="{57F6A302-A023-0448-9894-EF9B860FE511}"/>
              </a:ext>
            </a:extLst>
          </p:cNvPr>
          <p:cNvSpPr>
            <a:spLocks noGrp="1"/>
          </p:cNvSpPr>
          <p:nvPr>
            <p:ph type="body" sz="quarter" idx="25"/>
          </p:nvPr>
        </p:nvSpPr>
        <p:spPr>
          <a:xfrm>
            <a:off x="9187557"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 name="Title 2">
            <a:extLst>
              <a:ext uri="{FF2B5EF4-FFF2-40B4-BE49-F238E27FC236}">
                <a16:creationId xmlns:a16="http://schemas.microsoft.com/office/drawing/2014/main" id="{D0EEDA15-9DED-45D1-8C97-C9BC6403461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3046D6-1565-4456-B2F4-E8212E5DDAB8}"/>
              </a:ext>
            </a:extLst>
          </p:cNvPr>
          <p:cNvSpPr>
            <a:spLocks noGrp="1"/>
          </p:cNvSpPr>
          <p:nvPr>
            <p:ph type="sldNum" sz="quarter" idx="2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62065772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section title gray">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249199836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section title, sub gray">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9"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289098264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section title red">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37C8E1B-F248-4942-BD37-363EAF708817}"/>
              </a:ext>
            </a:extLst>
          </p:cNvPr>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2650651091"/>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section title, sub red">
    <p:bg>
      <p:bgPr>
        <a:solidFill>
          <a:schemeClr val="accent1"/>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426035090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section title blue">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3008721516"/>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section title, sub blue">
    <p:bg>
      <p:bgPr>
        <a:solidFill>
          <a:schemeClr val="accent5"/>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26850049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title gray">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section title magenta">
    <p:bg>
      <p:bgPr>
        <a:solidFill>
          <a:schemeClr val="accent3"/>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326049211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section title, sub magenta">
    <p:bg>
      <p:bgPr>
        <a:solidFill>
          <a:schemeClr val="accent6"/>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2763254541"/>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1_section title, sub magenta">
    <p:bg>
      <p:bgPr>
        <a:solidFill>
          <a:schemeClr val="accent4">
            <a:lumMod val="75000"/>
          </a:schemeClr>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529545949"/>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ACCF9F-8C09-4CF5-898D-112226216355}"/>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FB6C2ECB-A4FE-4288-8FCC-BBE730F1B396}"/>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5" name="Content Placeholder 4">
            <a:extLst>
              <a:ext uri="{FF2B5EF4-FFF2-40B4-BE49-F238E27FC236}">
                <a16:creationId xmlns:a16="http://schemas.microsoft.com/office/drawing/2014/main" id="{AE7F6632-A536-4E61-832D-097A4041BD38}"/>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5136318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sub, graphic">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2" name="Title 1">
            <a:extLst>
              <a:ext uri="{FF2B5EF4-FFF2-40B4-BE49-F238E27FC236}">
                <a16:creationId xmlns:a16="http://schemas.microsoft.com/office/drawing/2014/main" id="{94550AF9-85EE-431B-BD54-F1FC8C6D421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60B6D8-A902-42D8-AB46-12D035F9250E}"/>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023ADA1-AE77-4E30-9860-A25034135C4F}"/>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1815506624"/>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ub, multi image">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Picture Placeholder 3">
            <a:extLst>
              <a:ext uri="{FF2B5EF4-FFF2-40B4-BE49-F238E27FC236}">
                <a16:creationId xmlns:a16="http://schemas.microsoft.com/office/drawing/2014/main" id="{01EC1A14-743D-4EE0-A878-60807D3B445F}"/>
              </a:ext>
            </a:extLst>
          </p:cNvPr>
          <p:cNvSpPr>
            <a:spLocks noGrp="1"/>
          </p:cNvSpPr>
          <p:nvPr>
            <p:ph type="pic" sz="quarter" idx="18"/>
          </p:nvPr>
        </p:nvSpPr>
        <p:spPr>
          <a:xfrm>
            <a:off x="609600" y="1948212"/>
            <a:ext cx="2614268" cy="1758961"/>
          </a:xfrm>
        </p:spPr>
        <p:txBody>
          <a:bodyPr/>
          <a:lstStyle>
            <a:lvl1pPr marL="0" indent="0">
              <a:buNone/>
              <a:defRPr>
                <a:solidFill>
                  <a:schemeClr val="tx2"/>
                </a:solidFill>
              </a:defRPr>
            </a:lvl1pPr>
          </a:lstStyle>
          <a:p>
            <a:endParaRPr lang="en-US"/>
          </a:p>
        </p:txBody>
      </p:sp>
      <p:sp>
        <p:nvSpPr>
          <p:cNvPr id="16" name="Picture Placeholder 3">
            <a:extLst>
              <a:ext uri="{FF2B5EF4-FFF2-40B4-BE49-F238E27FC236}">
                <a16:creationId xmlns:a16="http://schemas.microsoft.com/office/drawing/2014/main" id="{38524962-5303-462F-AFF4-6DD4D159CBD1}"/>
              </a:ext>
            </a:extLst>
          </p:cNvPr>
          <p:cNvSpPr>
            <a:spLocks noGrp="1"/>
          </p:cNvSpPr>
          <p:nvPr>
            <p:ph type="pic" sz="quarter" idx="19"/>
          </p:nvPr>
        </p:nvSpPr>
        <p:spPr>
          <a:xfrm>
            <a:off x="3391237" y="1945660"/>
            <a:ext cx="2614268" cy="1758961"/>
          </a:xfrm>
        </p:spPr>
        <p:txBody>
          <a:bodyPr/>
          <a:lstStyle>
            <a:lvl1pPr marL="0" indent="0">
              <a:buNone/>
              <a:defRPr>
                <a:solidFill>
                  <a:schemeClr val="tx2"/>
                </a:solidFill>
              </a:defRPr>
            </a:lvl1pPr>
          </a:lstStyle>
          <a:p>
            <a:endParaRPr lang="en-US"/>
          </a:p>
        </p:txBody>
      </p:sp>
      <p:sp>
        <p:nvSpPr>
          <p:cNvPr id="17" name="Picture Placeholder 3">
            <a:extLst>
              <a:ext uri="{FF2B5EF4-FFF2-40B4-BE49-F238E27FC236}">
                <a16:creationId xmlns:a16="http://schemas.microsoft.com/office/drawing/2014/main" id="{A29742B1-CD48-4F91-AFDF-D371A06C7ABB}"/>
              </a:ext>
            </a:extLst>
          </p:cNvPr>
          <p:cNvSpPr>
            <a:spLocks noGrp="1"/>
          </p:cNvSpPr>
          <p:nvPr>
            <p:ph type="pic" sz="quarter" idx="20"/>
          </p:nvPr>
        </p:nvSpPr>
        <p:spPr>
          <a:xfrm>
            <a:off x="6172874" y="1952040"/>
            <a:ext cx="2614268" cy="1758961"/>
          </a:xfrm>
        </p:spPr>
        <p:txBody>
          <a:bodyPr/>
          <a:lstStyle>
            <a:lvl1pPr marL="0" indent="0">
              <a:buNone/>
              <a:defRPr>
                <a:solidFill>
                  <a:schemeClr val="tx2"/>
                </a:solidFill>
              </a:defRPr>
            </a:lvl1pPr>
          </a:lstStyle>
          <a:p>
            <a:endParaRPr lang="en-US"/>
          </a:p>
        </p:txBody>
      </p:sp>
      <p:sp>
        <p:nvSpPr>
          <p:cNvPr id="19" name="Picture Placeholder 3">
            <a:extLst>
              <a:ext uri="{FF2B5EF4-FFF2-40B4-BE49-F238E27FC236}">
                <a16:creationId xmlns:a16="http://schemas.microsoft.com/office/drawing/2014/main" id="{147CD88C-B619-41B1-A824-C7444ACE32F3}"/>
              </a:ext>
            </a:extLst>
          </p:cNvPr>
          <p:cNvSpPr>
            <a:spLocks noGrp="1"/>
          </p:cNvSpPr>
          <p:nvPr>
            <p:ph type="pic" sz="quarter" idx="21"/>
          </p:nvPr>
        </p:nvSpPr>
        <p:spPr>
          <a:xfrm>
            <a:off x="8954510" y="1961445"/>
            <a:ext cx="2614268" cy="1758961"/>
          </a:xfrm>
        </p:spPr>
        <p:txBody>
          <a:bodyPr/>
          <a:lstStyle>
            <a:lvl1pPr marL="0" indent="0">
              <a:buNone/>
              <a:defRPr>
                <a:solidFill>
                  <a:schemeClr val="tx2"/>
                </a:solidFill>
              </a:defRPr>
            </a:lvl1pPr>
          </a:lstStyle>
          <a:p>
            <a:endParaRPr lang="en-US"/>
          </a:p>
        </p:txBody>
      </p:sp>
      <p:sp>
        <p:nvSpPr>
          <p:cNvPr id="24" name="Picture Placeholder 3">
            <a:extLst>
              <a:ext uri="{FF2B5EF4-FFF2-40B4-BE49-F238E27FC236}">
                <a16:creationId xmlns:a16="http://schemas.microsoft.com/office/drawing/2014/main" id="{62F96FA4-7CD5-434D-A000-4FC32EC33929}"/>
              </a:ext>
            </a:extLst>
          </p:cNvPr>
          <p:cNvSpPr>
            <a:spLocks noGrp="1"/>
          </p:cNvSpPr>
          <p:nvPr>
            <p:ph type="pic" sz="quarter" idx="22"/>
          </p:nvPr>
        </p:nvSpPr>
        <p:spPr>
          <a:xfrm>
            <a:off x="609600" y="3891865"/>
            <a:ext cx="2614268" cy="1758961"/>
          </a:xfrm>
        </p:spPr>
        <p:txBody>
          <a:bodyPr/>
          <a:lstStyle>
            <a:lvl1pPr marL="0" indent="0">
              <a:buNone/>
              <a:defRPr>
                <a:solidFill>
                  <a:schemeClr val="tx2"/>
                </a:solidFill>
              </a:defRPr>
            </a:lvl1pPr>
          </a:lstStyle>
          <a:p>
            <a:endParaRPr lang="en-US"/>
          </a:p>
        </p:txBody>
      </p:sp>
      <p:sp>
        <p:nvSpPr>
          <p:cNvPr id="25" name="Picture Placeholder 3">
            <a:extLst>
              <a:ext uri="{FF2B5EF4-FFF2-40B4-BE49-F238E27FC236}">
                <a16:creationId xmlns:a16="http://schemas.microsoft.com/office/drawing/2014/main" id="{BBEE7ABE-77AD-4A40-ADED-D83B23F64A8C}"/>
              </a:ext>
            </a:extLst>
          </p:cNvPr>
          <p:cNvSpPr>
            <a:spLocks noGrp="1"/>
          </p:cNvSpPr>
          <p:nvPr>
            <p:ph type="pic" sz="quarter" idx="23"/>
          </p:nvPr>
        </p:nvSpPr>
        <p:spPr>
          <a:xfrm>
            <a:off x="3391237" y="3889313"/>
            <a:ext cx="2614268" cy="1758961"/>
          </a:xfrm>
        </p:spPr>
        <p:txBody>
          <a:bodyPr/>
          <a:lstStyle>
            <a:lvl1pPr marL="0" indent="0">
              <a:buNone/>
              <a:defRPr>
                <a:solidFill>
                  <a:schemeClr val="tx2"/>
                </a:solidFill>
              </a:defRPr>
            </a:lvl1pPr>
          </a:lstStyle>
          <a:p>
            <a:endParaRPr lang="en-US"/>
          </a:p>
        </p:txBody>
      </p:sp>
      <p:sp>
        <p:nvSpPr>
          <p:cNvPr id="26" name="Picture Placeholder 3">
            <a:extLst>
              <a:ext uri="{FF2B5EF4-FFF2-40B4-BE49-F238E27FC236}">
                <a16:creationId xmlns:a16="http://schemas.microsoft.com/office/drawing/2014/main" id="{370C06F7-5603-41E6-8BD9-06EDA6C60220}"/>
              </a:ext>
            </a:extLst>
          </p:cNvPr>
          <p:cNvSpPr>
            <a:spLocks noGrp="1"/>
          </p:cNvSpPr>
          <p:nvPr>
            <p:ph type="pic" sz="quarter" idx="26"/>
          </p:nvPr>
        </p:nvSpPr>
        <p:spPr>
          <a:xfrm>
            <a:off x="6172874" y="3895693"/>
            <a:ext cx="2614268" cy="1758961"/>
          </a:xfrm>
        </p:spPr>
        <p:txBody>
          <a:bodyPr/>
          <a:lstStyle>
            <a:lvl1pPr marL="0" indent="0">
              <a:buNone/>
              <a:defRPr>
                <a:solidFill>
                  <a:schemeClr val="tx2"/>
                </a:solidFill>
              </a:defRPr>
            </a:lvl1pPr>
          </a:lstStyle>
          <a:p>
            <a:endParaRPr lang="en-US"/>
          </a:p>
        </p:txBody>
      </p:sp>
      <p:sp>
        <p:nvSpPr>
          <p:cNvPr id="27" name="Picture Placeholder 3">
            <a:extLst>
              <a:ext uri="{FF2B5EF4-FFF2-40B4-BE49-F238E27FC236}">
                <a16:creationId xmlns:a16="http://schemas.microsoft.com/office/drawing/2014/main" id="{A2C71AB9-038D-4843-9665-137E2D47BE47}"/>
              </a:ext>
            </a:extLst>
          </p:cNvPr>
          <p:cNvSpPr>
            <a:spLocks noGrp="1"/>
          </p:cNvSpPr>
          <p:nvPr>
            <p:ph type="pic" sz="quarter" idx="27"/>
          </p:nvPr>
        </p:nvSpPr>
        <p:spPr>
          <a:xfrm>
            <a:off x="8954510" y="3905098"/>
            <a:ext cx="2614268" cy="1758961"/>
          </a:xfrm>
        </p:spPr>
        <p:txBody>
          <a:bodyPr/>
          <a:lstStyle>
            <a:lvl1pPr marL="0" indent="0">
              <a:buNone/>
              <a:defRPr>
                <a:solidFill>
                  <a:schemeClr val="tx2"/>
                </a:solidFill>
              </a:defRPr>
            </a:lvl1pPr>
          </a:lstStyle>
          <a:p>
            <a:endParaRPr lang="en-US"/>
          </a:p>
        </p:txBody>
      </p:sp>
      <p:sp>
        <p:nvSpPr>
          <p:cNvPr id="2" name="Title 1">
            <a:extLst>
              <a:ext uri="{FF2B5EF4-FFF2-40B4-BE49-F238E27FC236}">
                <a16:creationId xmlns:a16="http://schemas.microsoft.com/office/drawing/2014/main" id="{D5FCFA94-6B37-49F1-850E-3358476DEEA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D20CB62-9910-41B7-AE83-DF549EE6D6E4}"/>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2476069471"/>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9732-053F-4710-A1A5-3FB81948AE5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C15143D-07D7-4953-9034-85742E3783E2}"/>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A7341B4C-7F27-49E4-ABF9-B6FED1C3E54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673328449"/>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ub, bullets">
    <p:spTree>
      <p:nvGrpSpPr>
        <p:cNvPr id="1" name=""/>
        <p:cNvGrpSpPr/>
        <p:nvPr/>
      </p:nvGrpSpPr>
      <p:grpSpPr>
        <a:xfrm>
          <a:off x="0" y="0"/>
          <a:ext cx="0" cy="0"/>
          <a:chOff x="0" y="0"/>
          <a:chExt cx="0" cy="0"/>
        </a:xfrm>
      </p:grpSpPr>
      <p:sp>
        <p:nvSpPr>
          <p:cNvPr id="7"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83C15858-F7D2-448E-AC37-B9D644F6BD09}"/>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53B689D7-D8FA-4F51-9AA0-F53B86123D8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A08C8B9-19E9-48BB-B9CB-00227891D9C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9" name="Content Placeholder 4">
            <a:extLst>
              <a:ext uri="{FF2B5EF4-FFF2-40B4-BE49-F238E27FC236}">
                <a16:creationId xmlns:a16="http://schemas.microsoft.com/office/drawing/2014/main" id="{DDC31D03-1592-4FFD-A8B8-E8D0941E316B}"/>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198191391"/>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ub, header, bullets">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90428"/>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10000"/>
              </a:lnSpc>
              <a:spcBef>
                <a:spcPts val="0"/>
              </a:spcBef>
              <a:spcAft>
                <a:spcPct val="0"/>
              </a:spcAft>
              <a:buClr>
                <a:schemeClr val="tx1"/>
              </a:buClr>
              <a:buSzPct val="100000"/>
              <a:buFont typeface="Arial" pitchFamily="-65" charset="0"/>
              <a:buNone/>
              <a:defRPr lang="en-US" sz="2500" b="1" dirty="0" smtClean="0">
                <a:solidFill>
                  <a:schemeClr val="tx1"/>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7" name="Text Placeholder 4"/>
          <p:cNvSpPr>
            <a:spLocks noGrp="1"/>
          </p:cNvSpPr>
          <p:nvPr>
            <p:ph type="body" sz="quarter" idx="10"/>
          </p:nvPr>
        </p:nvSpPr>
        <p:spPr>
          <a:xfrm>
            <a:off x="609600" y="868681"/>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7AF03CF5-4739-4CC7-AEE2-0B9F7454F43F}"/>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017F2A2F-0AA0-4515-934D-5D4BC9381F8D}"/>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A0E1354D-3E5E-4E4A-9CA0-60C3AEE5C72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1520DDBA-6507-43D9-B5D6-89F38C956D57}"/>
              </a:ext>
            </a:extLst>
          </p:cNvPr>
          <p:cNvSpPr>
            <a:spLocks noGrp="1"/>
          </p:cNvSpPr>
          <p:nvPr>
            <p:ph sz="quarter" idx="22"/>
          </p:nvPr>
        </p:nvSpPr>
        <p:spPr>
          <a:xfrm>
            <a:off x="609600" y="2266122"/>
            <a:ext cx="10972800" cy="36532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276678773"/>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ub, chart info">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00000"/>
              </a:lnSpc>
              <a:spcBef>
                <a:spcPts val="0"/>
              </a:spcBef>
              <a:spcAft>
                <a:spcPct val="0"/>
              </a:spcAft>
              <a:buClr>
                <a:schemeClr val="tx1"/>
              </a:buClr>
              <a:buSzPct val="100000"/>
              <a:buFont typeface="Arial" pitchFamily="-65" charset="0"/>
              <a:buNone/>
              <a:defRPr lang="en-US" sz="2000" dirty="0" smtClean="0">
                <a:solidFill>
                  <a:schemeClr val="tx2"/>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450D3E58-915E-457E-AED4-0288379A0A64}"/>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8BD55E13-02BE-4E33-B183-388B58486F6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B9B263-0D8F-40A0-A832-EF1BE0984DB2}"/>
              </a:ext>
            </a:extLst>
          </p:cNvPr>
          <p:cNvSpPr>
            <a:spLocks noGrp="1"/>
          </p:cNvSpPr>
          <p:nvPr>
            <p:ph type="sldNum" sz="quarter" idx="21"/>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268095134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title, sub gray">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9"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line title, bullets">
    <p:spTree>
      <p:nvGrpSpPr>
        <p:cNvPr id="1" name=""/>
        <p:cNvGrpSpPr/>
        <p:nvPr/>
      </p:nvGrpSpPr>
      <p:grpSpPr>
        <a:xfrm>
          <a:off x="0" y="0"/>
          <a:ext cx="0" cy="0"/>
          <a:chOff x="0" y="0"/>
          <a:chExt cx="0" cy="0"/>
        </a:xfrm>
      </p:grpSpPr>
      <p:sp>
        <p:nvSpPr>
          <p:cNvPr id="10" name="Text Placeholder 14">
            <a:extLst>
              <a:ext uri="{FF2B5EF4-FFF2-40B4-BE49-F238E27FC236}">
                <a16:creationId xmlns:a16="http://schemas.microsoft.com/office/drawing/2014/main" id="{C504591F-D3FF-43BE-BDD3-44D31344A53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73FD6D03-C1C3-4357-B38C-ACA608B3723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11E908F-6C9E-4AA3-9F59-8ED5F603DA5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38527A99-8CC5-4235-BC4F-5ABE0627F22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159974513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ub, LEF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Text Placeholder 14">
            <a:extLst>
              <a:ext uri="{FF2B5EF4-FFF2-40B4-BE49-F238E27FC236}">
                <a16:creationId xmlns:a16="http://schemas.microsoft.com/office/drawing/2014/main" id="{0B79D711-EF61-4011-9FA6-6FDB01FB165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C4A52491-CA22-4328-97AB-8EE9D2FAF2E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B3778AE-4C3E-40AD-9573-E0858D431205}"/>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1" name="Content Placeholder 4">
            <a:extLst>
              <a:ext uri="{FF2B5EF4-FFF2-40B4-BE49-F238E27FC236}">
                <a16:creationId xmlns:a16="http://schemas.microsoft.com/office/drawing/2014/main" id="{FD50DC96-D21B-4D16-93D7-9A8D148BBEC4}"/>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694F8BE6-6407-4DDB-837A-578478BA1FEF}"/>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48272455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2A105EBD-351D-4505-98DB-920A7CDF3028}"/>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2FCE3E10-278E-41E3-B8A0-C73ADA2C272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E1A62B7-E758-4594-B5E7-6F001A3CB102}"/>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4323909A-81C3-4277-9039-921D923903B8}"/>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DAAF54C2-8FC0-4DD0-9AA2-8C9B0214D6D5}"/>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5983438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79EA6ED1-A2B2-43FF-B4A8-651685E8F2F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2" name="Text Placeholder 14">
            <a:extLst>
              <a:ext uri="{FF2B5EF4-FFF2-40B4-BE49-F238E27FC236}">
                <a16:creationId xmlns:a16="http://schemas.microsoft.com/office/drawing/2014/main" id="{4ABC5773-4523-4921-89C9-CC89919286AD}"/>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1B6C8F46-B352-4510-97D0-BE486D8D816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69F6AB7-D22C-40D5-BF0E-EE8000C5BF48}"/>
              </a:ext>
            </a:extLst>
          </p:cNvPr>
          <p:cNvSpPr>
            <a:spLocks noGrp="1"/>
          </p:cNvSpPr>
          <p:nvPr>
            <p:ph type="sldNum" sz="quarter" idx="27"/>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CFC7D71-9B07-42C1-9728-35E0E94E8FC1}"/>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B6203159-F37F-48BC-BD51-5BFE655249E7}"/>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169607087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sub, RIGH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FA5E5E89-9046-4B92-81F8-9FE18634F9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2DFA1F13-D00D-4129-B06E-EC06EA440B4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355035C5-22EB-4249-A65B-DF616251860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20868CF-4AEC-4320-B897-E2C930BE17E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F7DBC7AF-8BED-44DE-9C7F-512660417EEF}"/>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4AEBAA0A-9D44-4D9C-B711-B7FECFEEAAA0}"/>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63490578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ub, LEF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2" name="Text Placeholder 14">
            <a:extLst>
              <a:ext uri="{FF2B5EF4-FFF2-40B4-BE49-F238E27FC236}">
                <a16:creationId xmlns:a16="http://schemas.microsoft.com/office/drawing/2014/main" id="{51308F76-0F94-4162-90ED-49AB65EECFD2}"/>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3" name="Text Placeholder 14">
            <a:extLst>
              <a:ext uri="{FF2B5EF4-FFF2-40B4-BE49-F238E27FC236}">
                <a16:creationId xmlns:a16="http://schemas.microsoft.com/office/drawing/2014/main" id="{3EF6C625-7DFB-4BC9-8909-7AFEFE6B8D0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DDBE2662-2467-4E27-B0DA-15E2AAC8844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0803843-1005-4A82-8512-DCCA81735EFB}"/>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59F098F2-E403-43AF-85C3-42BF610FEBB8}"/>
              </a:ext>
            </a:extLst>
          </p:cNvPr>
          <p:cNvSpPr>
            <a:spLocks noGrp="1"/>
          </p:cNvSpPr>
          <p:nvPr>
            <p:ph sz="quarter" idx="22"/>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5EE6BD3F-0350-4B57-82B2-CDCBC4658040}"/>
              </a:ext>
            </a:extLst>
          </p:cNvPr>
          <p:cNvSpPr>
            <a:spLocks noGrp="1"/>
          </p:cNvSpPr>
          <p:nvPr>
            <p:ph sz="quarter" idx="26"/>
          </p:nvPr>
        </p:nvSpPr>
        <p:spPr>
          <a:xfrm>
            <a:off x="609600"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370691841"/>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line title, bullets">
    <p:spTree>
      <p:nvGrpSpPr>
        <p:cNvPr id="1" name=""/>
        <p:cNvGrpSpPr/>
        <p:nvPr/>
      </p:nvGrpSpPr>
      <p:grpSpPr>
        <a:xfrm>
          <a:off x="0" y="0"/>
          <a:ext cx="0" cy="0"/>
          <a:chOff x="0" y="0"/>
          <a:chExt cx="0" cy="0"/>
        </a:xfrm>
      </p:grpSpPr>
      <p:sp>
        <p:nvSpPr>
          <p:cNvPr id="19" name="Text Placeholder 14">
            <a:extLst>
              <a:ext uri="{FF2B5EF4-FFF2-40B4-BE49-F238E27FC236}">
                <a16:creationId xmlns:a16="http://schemas.microsoft.com/office/drawing/2014/main" id="{39D5B29B-D593-414D-9905-2654EE1F88A5}"/>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0" name="Text Placeholder 14">
            <a:extLst>
              <a:ext uri="{FF2B5EF4-FFF2-40B4-BE49-F238E27FC236}">
                <a16:creationId xmlns:a16="http://schemas.microsoft.com/office/drawing/2014/main" id="{508706A0-D22F-4B03-AD09-292FF112655A}"/>
              </a:ext>
            </a:extLst>
          </p:cNvPr>
          <p:cNvSpPr>
            <a:spLocks noGrp="1"/>
          </p:cNvSpPr>
          <p:nvPr>
            <p:ph type="body" sz="quarter" idx="32"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1" name="Text Placeholder 3">
            <a:extLst>
              <a:ext uri="{FF2B5EF4-FFF2-40B4-BE49-F238E27FC236}">
                <a16:creationId xmlns:a16="http://schemas.microsoft.com/office/drawing/2014/main" id="{5F3EB15A-5BC3-4367-BB21-CCA11C753628}"/>
              </a:ext>
            </a:extLst>
          </p:cNvPr>
          <p:cNvSpPr>
            <a:spLocks noGrp="1"/>
          </p:cNvSpPr>
          <p:nvPr>
            <p:ph type="body" sz="quarter" idx="22"/>
          </p:nvPr>
        </p:nvSpPr>
        <p:spPr>
          <a:xfrm>
            <a:off x="603250" y="1406632"/>
            <a:ext cx="5143500" cy="371157"/>
          </a:xfrm>
        </p:spPr>
        <p:txBody>
          <a:bodyPr/>
          <a:lstStyle>
            <a:lvl1pPr marL="0" indent="0">
              <a:buNone/>
              <a:defRPr sz="2000" b="1">
                <a:solidFill>
                  <a:schemeClr val="tx2"/>
                </a:solidFill>
              </a:defRPr>
            </a:lvl1pPr>
          </a:lstStyle>
          <a:p>
            <a:pPr lvl="0"/>
            <a:r>
              <a:rPr lang="en-US"/>
              <a:t>Click to edit</a:t>
            </a:r>
          </a:p>
        </p:txBody>
      </p:sp>
      <p:sp>
        <p:nvSpPr>
          <p:cNvPr id="22" name="Text Placeholder 3">
            <a:extLst>
              <a:ext uri="{FF2B5EF4-FFF2-40B4-BE49-F238E27FC236}">
                <a16:creationId xmlns:a16="http://schemas.microsoft.com/office/drawing/2014/main" id="{BD7D64E5-E39C-492B-9373-C950F64EBD4C}"/>
              </a:ext>
            </a:extLst>
          </p:cNvPr>
          <p:cNvSpPr>
            <a:spLocks noGrp="1"/>
          </p:cNvSpPr>
          <p:nvPr>
            <p:ph type="body" sz="quarter" idx="23"/>
          </p:nvPr>
        </p:nvSpPr>
        <p:spPr>
          <a:xfrm>
            <a:off x="6443186" y="1406633"/>
            <a:ext cx="5143500" cy="361745"/>
          </a:xfrm>
        </p:spPr>
        <p:txBody>
          <a:bodyPr/>
          <a:lstStyle>
            <a:lvl1pPr marL="0" indent="0">
              <a:buNone/>
              <a:defRPr sz="2000" b="1">
                <a:solidFill>
                  <a:schemeClr val="tx2"/>
                </a:solidFill>
              </a:defRPr>
            </a:lvl1pPr>
          </a:lstStyle>
          <a:p>
            <a:pPr lvl="0"/>
            <a:r>
              <a:rPr lang="en-US"/>
              <a:t>Click to edit</a:t>
            </a:r>
          </a:p>
        </p:txBody>
      </p:sp>
      <p:sp>
        <p:nvSpPr>
          <p:cNvPr id="23" name="Text Placeholder 3">
            <a:extLst>
              <a:ext uri="{FF2B5EF4-FFF2-40B4-BE49-F238E27FC236}">
                <a16:creationId xmlns:a16="http://schemas.microsoft.com/office/drawing/2014/main" id="{426E0646-0EC1-4A19-8A27-410C2E589238}"/>
              </a:ext>
            </a:extLst>
          </p:cNvPr>
          <p:cNvSpPr>
            <a:spLocks noGrp="1"/>
          </p:cNvSpPr>
          <p:nvPr>
            <p:ph type="body" sz="quarter" idx="24"/>
          </p:nvPr>
        </p:nvSpPr>
        <p:spPr>
          <a:xfrm>
            <a:off x="603251" y="1826717"/>
            <a:ext cx="5143500" cy="556457"/>
          </a:xfrm>
        </p:spPr>
        <p:txBody>
          <a:bodyPr/>
          <a:lstStyle>
            <a:lvl1pPr marL="0" indent="0">
              <a:buNone/>
              <a:defRPr sz="1500" b="0">
                <a:solidFill>
                  <a:schemeClr val="tx2"/>
                </a:solidFill>
              </a:defRPr>
            </a:lvl1pPr>
          </a:lstStyle>
          <a:p>
            <a:pPr lvl="0"/>
            <a:r>
              <a:rPr lang="en-US"/>
              <a:t>Click to edit</a:t>
            </a:r>
          </a:p>
        </p:txBody>
      </p:sp>
      <p:sp>
        <p:nvSpPr>
          <p:cNvPr id="24" name="Text Placeholder 3">
            <a:extLst>
              <a:ext uri="{FF2B5EF4-FFF2-40B4-BE49-F238E27FC236}">
                <a16:creationId xmlns:a16="http://schemas.microsoft.com/office/drawing/2014/main" id="{F995C9AD-54B7-4111-ABEA-B510643D6D01}"/>
              </a:ext>
            </a:extLst>
          </p:cNvPr>
          <p:cNvSpPr>
            <a:spLocks noGrp="1"/>
          </p:cNvSpPr>
          <p:nvPr>
            <p:ph type="body" sz="quarter" idx="25"/>
          </p:nvPr>
        </p:nvSpPr>
        <p:spPr>
          <a:xfrm>
            <a:off x="6443186" y="1826717"/>
            <a:ext cx="5143500" cy="556457"/>
          </a:xfrm>
        </p:spPr>
        <p:txBody>
          <a:bodyPr/>
          <a:lstStyle>
            <a:lvl1pPr marL="0" indent="0">
              <a:buNone/>
              <a:defRPr sz="1500" b="0">
                <a:solidFill>
                  <a:schemeClr val="tx2"/>
                </a:solidFill>
              </a:defRPr>
            </a:lvl1pPr>
          </a:lstStyle>
          <a:p>
            <a:pPr lvl="0"/>
            <a:r>
              <a:rPr lang="en-US"/>
              <a:t>Click to edit</a:t>
            </a:r>
          </a:p>
        </p:txBody>
      </p:sp>
      <p:sp>
        <p:nvSpPr>
          <p:cNvPr id="25" name="Text Placeholder 3">
            <a:extLst>
              <a:ext uri="{FF2B5EF4-FFF2-40B4-BE49-F238E27FC236}">
                <a16:creationId xmlns:a16="http://schemas.microsoft.com/office/drawing/2014/main" id="{FB356183-1EB8-4EF2-B0BB-F990BD15DF7D}"/>
              </a:ext>
            </a:extLst>
          </p:cNvPr>
          <p:cNvSpPr>
            <a:spLocks noGrp="1"/>
          </p:cNvSpPr>
          <p:nvPr>
            <p:ph type="body" sz="quarter" idx="26"/>
          </p:nvPr>
        </p:nvSpPr>
        <p:spPr>
          <a:xfrm>
            <a:off x="6443186" y="3110085"/>
            <a:ext cx="5143500" cy="556457"/>
          </a:xfrm>
        </p:spPr>
        <p:txBody>
          <a:bodyPr/>
          <a:lstStyle>
            <a:lvl1pPr marL="0" indent="0">
              <a:buNone/>
              <a:defRPr sz="1500" b="0">
                <a:solidFill>
                  <a:schemeClr val="tx2"/>
                </a:solidFill>
              </a:defRPr>
            </a:lvl1pPr>
          </a:lstStyle>
          <a:p>
            <a:pPr lvl="0"/>
            <a:r>
              <a:rPr lang="en-US"/>
              <a:t>Click to edit</a:t>
            </a:r>
          </a:p>
        </p:txBody>
      </p:sp>
      <p:sp>
        <p:nvSpPr>
          <p:cNvPr id="26" name="Text Placeholder 3">
            <a:extLst>
              <a:ext uri="{FF2B5EF4-FFF2-40B4-BE49-F238E27FC236}">
                <a16:creationId xmlns:a16="http://schemas.microsoft.com/office/drawing/2014/main" id="{D20B8A66-6880-43D3-8122-B6ACEB66A0DE}"/>
              </a:ext>
            </a:extLst>
          </p:cNvPr>
          <p:cNvSpPr>
            <a:spLocks noGrp="1"/>
          </p:cNvSpPr>
          <p:nvPr>
            <p:ph type="body" sz="quarter" idx="27"/>
          </p:nvPr>
        </p:nvSpPr>
        <p:spPr>
          <a:xfrm>
            <a:off x="603251" y="3110085"/>
            <a:ext cx="5143500" cy="556457"/>
          </a:xfrm>
        </p:spPr>
        <p:txBody>
          <a:bodyPr/>
          <a:lstStyle>
            <a:lvl1pPr marL="0" indent="0">
              <a:buNone/>
              <a:defRPr sz="1500" b="0">
                <a:solidFill>
                  <a:schemeClr val="tx2"/>
                </a:solidFill>
              </a:defRPr>
            </a:lvl1pPr>
          </a:lstStyle>
          <a:p>
            <a:pPr lvl="0"/>
            <a:r>
              <a:rPr lang="en-US"/>
              <a:t>Click to edit</a:t>
            </a:r>
          </a:p>
        </p:txBody>
      </p:sp>
      <p:sp>
        <p:nvSpPr>
          <p:cNvPr id="27" name="Text Placeholder 3">
            <a:extLst>
              <a:ext uri="{FF2B5EF4-FFF2-40B4-BE49-F238E27FC236}">
                <a16:creationId xmlns:a16="http://schemas.microsoft.com/office/drawing/2014/main" id="{EBA18470-B9C2-464B-B53B-54F7DDBB8A09}"/>
              </a:ext>
            </a:extLst>
          </p:cNvPr>
          <p:cNvSpPr>
            <a:spLocks noGrp="1"/>
          </p:cNvSpPr>
          <p:nvPr>
            <p:ph type="body" sz="quarter" idx="28"/>
          </p:nvPr>
        </p:nvSpPr>
        <p:spPr>
          <a:xfrm>
            <a:off x="603250" y="2589737"/>
            <a:ext cx="5143500" cy="519636"/>
          </a:xfrm>
        </p:spPr>
        <p:txBody>
          <a:bodyPr/>
          <a:lstStyle>
            <a:lvl1pPr marL="0" indent="0">
              <a:buNone/>
              <a:defRPr sz="3000" b="1">
                <a:solidFill>
                  <a:schemeClr val="accent1"/>
                </a:solidFill>
              </a:defRPr>
            </a:lvl1pPr>
          </a:lstStyle>
          <a:p>
            <a:pPr lvl="0"/>
            <a:r>
              <a:rPr lang="en-US"/>
              <a:t>Click to edit</a:t>
            </a:r>
          </a:p>
        </p:txBody>
      </p:sp>
      <p:sp>
        <p:nvSpPr>
          <p:cNvPr id="28" name="Text Placeholder 3">
            <a:extLst>
              <a:ext uri="{FF2B5EF4-FFF2-40B4-BE49-F238E27FC236}">
                <a16:creationId xmlns:a16="http://schemas.microsoft.com/office/drawing/2014/main" id="{D8B1B4F8-FD1B-44C6-AD8B-3D1338524700}"/>
              </a:ext>
            </a:extLst>
          </p:cNvPr>
          <p:cNvSpPr>
            <a:spLocks noGrp="1"/>
          </p:cNvSpPr>
          <p:nvPr>
            <p:ph type="body" sz="quarter" idx="29"/>
          </p:nvPr>
        </p:nvSpPr>
        <p:spPr>
          <a:xfrm>
            <a:off x="6445250" y="2589737"/>
            <a:ext cx="5143500" cy="519636"/>
          </a:xfrm>
        </p:spPr>
        <p:txBody>
          <a:bodyPr/>
          <a:lstStyle>
            <a:lvl1pPr marL="0" indent="0">
              <a:buNone/>
              <a:defRPr sz="3000" b="1">
                <a:solidFill>
                  <a:schemeClr val="accent2"/>
                </a:solidFill>
              </a:defRPr>
            </a:lvl1pPr>
          </a:lstStyle>
          <a:p>
            <a:pPr lvl="0"/>
            <a:r>
              <a:rPr lang="en-US"/>
              <a:t>Click to edit</a:t>
            </a:r>
          </a:p>
        </p:txBody>
      </p:sp>
      <p:sp>
        <p:nvSpPr>
          <p:cNvPr id="29" name="Text Placeholder 3">
            <a:extLst>
              <a:ext uri="{FF2B5EF4-FFF2-40B4-BE49-F238E27FC236}">
                <a16:creationId xmlns:a16="http://schemas.microsoft.com/office/drawing/2014/main" id="{667E46BF-FF09-469A-BC1B-948A6FDBEA9E}"/>
              </a:ext>
            </a:extLst>
          </p:cNvPr>
          <p:cNvSpPr>
            <a:spLocks noGrp="1"/>
          </p:cNvSpPr>
          <p:nvPr>
            <p:ph type="body" sz="quarter" idx="30"/>
          </p:nvPr>
        </p:nvSpPr>
        <p:spPr>
          <a:xfrm>
            <a:off x="3717503" y="3956568"/>
            <a:ext cx="2137868" cy="398488"/>
          </a:xfrm>
        </p:spPr>
        <p:txBody>
          <a:bodyPr/>
          <a:lstStyle>
            <a:lvl1pPr marL="0" indent="0">
              <a:buNone/>
              <a:defRPr sz="2000" b="1">
                <a:solidFill>
                  <a:schemeClr val="tx2"/>
                </a:solidFill>
              </a:defRPr>
            </a:lvl1pPr>
          </a:lstStyle>
          <a:p>
            <a:pPr lvl="0"/>
            <a:r>
              <a:rPr lang="en-US"/>
              <a:t>Click to edit</a:t>
            </a:r>
          </a:p>
        </p:txBody>
      </p:sp>
      <p:sp>
        <p:nvSpPr>
          <p:cNvPr id="30" name="Text Placeholder 3">
            <a:extLst>
              <a:ext uri="{FF2B5EF4-FFF2-40B4-BE49-F238E27FC236}">
                <a16:creationId xmlns:a16="http://schemas.microsoft.com/office/drawing/2014/main" id="{0EF7A047-DC61-43FF-8686-C213B567E476}"/>
              </a:ext>
            </a:extLst>
          </p:cNvPr>
          <p:cNvSpPr>
            <a:spLocks noGrp="1"/>
          </p:cNvSpPr>
          <p:nvPr>
            <p:ph type="body" sz="quarter" idx="31"/>
          </p:nvPr>
        </p:nvSpPr>
        <p:spPr>
          <a:xfrm>
            <a:off x="9465434" y="3956568"/>
            <a:ext cx="2116967" cy="398488"/>
          </a:xfrm>
        </p:spPr>
        <p:txBody>
          <a:bodyPr/>
          <a:lstStyle>
            <a:lvl1pPr marL="0" indent="0">
              <a:buNone/>
              <a:defRPr sz="2000" b="1">
                <a:solidFill>
                  <a:schemeClr val="tx2"/>
                </a:solidFill>
              </a:defRPr>
            </a:lvl1pPr>
          </a:lstStyle>
          <a:p>
            <a:pPr lvl="0"/>
            <a:r>
              <a:rPr lang="en-US"/>
              <a:t>Click to edit</a:t>
            </a:r>
          </a:p>
        </p:txBody>
      </p:sp>
      <p:sp>
        <p:nvSpPr>
          <p:cNvPr id="31" name="Text Placeholder 3">
            <a:extLst>
              <a:ext uri="{FF2B5EF4-FFF2-40B4-BE49-F238E27FC236}">
                <a16:creationId xmlns:a16="http://schemas.microsoft.com/office/drawing/2014/main" id="{2269DF5D-3FA3-4059-973F-3FE193DE0E4C}"/>
              </a:ext>
            </a:extLst>
          </p:cNvPr>
          <p:cNvSpPr>
            <a:spLocks noGrp="1"/>
          </p:cNvSpPr>
          <p:nvPr>
            <p:ph type="body" sz="quarter" idx="33"/>
          </p:nvPr>
        </p:nvSpPr>
        <p:spPr>
          <a:xfrm>
            <a:off x="9465435" y="4482056"/>
            <a:ext cx="2116966"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2" name="Text Placeholder 3">
            <a:extLst>
              <a:ext uri="{FF2B5EF4-FFF2-40B4-BE49-F238E27FC236}">
                <a16:creationId xmlns:a16="http://schemas.microsoft.com/office/drawing/2014/main" id="{F35EC680-5173-4D51-9F43-B5ABF0130B9E}"/>
              </a:ext>
            </a:extLst>
          </p:cNvPr>
          <p:cNvSpPr>
            <a:spLocks noGrp="1"/>
          </p:cNvSpPr>
          <p:nvPr>
            <p:ph type="body" sz="quarter" idx="34"/>
          </p:nvPr>
        </p:nvSpPr>
        <p:spPr>
          <a:xfrm>
            <a:off x="3717503" y="4482056"/>
            <a:ext cx="2137867"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3" name="Text Placeholder 3">
            <a:extLst>
              <a:ext uri="{FF2B5EF4-FFF2-40B4-BE49-F238E27FC236}">
                <a16:creationId xmlns:a16="http://schemas.microsoft.com/office/drawing/2014/main" id="{EDAFBC1F-1BD0-47A1-A67C-290314D3F665}"/>
              </a:ext>
            </a:extLst>
          </p:cNvPr>
          <p:cNvSpPr>
            <a:spLocks noGrp="1"/>
          </p:cNvSpPr>
          <p:nvPr>
            <p:ph type="body" sz="quarter" idx="35"/>
          </p:nvPr>
        </p:nvSpPr>
        <p:spPr>
          <a:xfrm>
            <a:off x="7829943" y="4482056"/>
            <a:ext cx="1438975"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4" name="Text Placeholder 3">
            <a:extLst>
              <a:ext uri="{FF2B5EF4-FFF2-40B4-BE49-F238E27FC236}">
                <a16:creationId xmlns:a16="http://schemas.microsoft.com/office/drawing/2014/main" id="{FE857EBA-E4D8-4A75-B09D-1678C7F7EB32}"/>
              </a:ext>
            </a:extLst>
          </p:cNvPr>
          <p:cNvSpPr>
            <a:spLocks noGrp="1"/>
          </p:cNvSpPr>
          <p:nvPr>
            <p:ph type="body" sz="quarter" idx="36" hasCustomPrompt="1"/>
          </p:nvPr>
        </p:nvSpPr>
        <p:spPr>
          <a:xfrm>
            <a:off x="7829945" y="3898709"/>
            <a:ext cx="1438974" cy="519636"/>
          </a:xfrm>
        </p:spPr>
        <p:txBody>
          <a:bodyPr/>
          <a:lstStyle>
            <a:lvl1pPr marL="0" indent="0">
              <a:buNone/>
              <a:defRPr sz="3667" b="1">
                <a:solidFill>
                  <a:schemeClr val="accent2"/>
                </a:solidFill>
              </a:defRPr>
            </a:lvl1pPr>
          </a:lstStyle>
          <a:p>
            <a:pPr lvl="0"/>
            <a:r>
              <a:rPr lang="en-US"/>
              <a:t>edit</a:t>
            </a:r>
          </a:p>
        </p:txBody>
      </p:sp>
      <p:sp>
        <p:nvSpPr>
          <p:cNvPr id="35" name="Text Placeholder 3">
            <a:extLst>
              <a:ext uri="{FF2B5EF4-FFF2-40B4-BE49-F238E27FC236}">
                <a16:creationId xmlns:a16="http://schemas.microsoft.com/office/drawing/2014/main" id="{3A708712-0D12-46A2-AA01-0ACC7D633301}"/>
              </a:ext>
            </a:extLst>
          </p:cNvPr>
          <p:cNvSpPr>
            <a:spLocks noGrp="1"/>
          </p:cNvSpPr>
          <p:nvPr>
            <p:ph type="body" sz="quarter" idx="37"/>
          </p:nvPr>
        </p:nvSpPr>
        <p:spPr>
          <a:xfrm>
            <a:off x="2133681" y="4482056"/>
            <a:ext cx="1412289"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6" name="Text Placeholder 3">
            <a:extLst>
              <a:ext uri="{FF2B5EF4-FFF2-40B4-BE49-F238E27FC236}">
                <a16:creationId xmlns:a16="http://schemas.microsoft.com/office/drawing/2014/main" id="{63C77796-ADDC-42C7-9A84-710C309664B3}"/>
              </a:ext>
            </a:extLst>
          </p:cNvPr>
          <p:cNvSpPr>
            <a:spLocks noGrp="1"/>
          </p:cNvSpPr>
          <p:nvPr>
            <p:ph type="body" sz="quarter" idx="38" hasCustomPrompt="1"/>
          </p:nvPr>
        </p:nvSpPr>
        <p:spPr>
          <a:xfrm>
            <a:off x="2133683" y="3898709"/>
            <a:ext cx="1412288" cy="519636"/>
          </a:xfrm>
        </p:spPr>
        <p:txBody>
          <a:bodyPr/>
          <a:lstStyle>
            <a:lvl1pPr marL="0" indent="0">
              <a:buNone/>
              <a:defRPr sz="3667" b="1">
                <a:solidFill>
                  <a:schemeClr val="accent1"/>
                </a:solidFill>
              </a:defRPr>
            </a:lvl1pPr>
          </a:lstStyle>
          <a:p>
            <a:pPr lvl="0"/>
            <a:r>
              <a:rPr lang="en-US"/>
              <a:t>edit</a:t>
            </a:r>
          </a:p>
        </p:txBody>
      </p:sp>
      <p:sp>
        <p:nvSpPr>
          <p:cNvPr id="5" name="Title 4">
            <a:extLst>
              <a:ext uri="{FF2B5EF4-FFF2-40B4-BE49-F238E27FC236}">
                <a16:creationId xmlns:a16="http://schemas.microsoft.com/office/drawing/2014/main" id="{2418D3A5-77FA-4FE7-AF20-8ED6E498634E}"/>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17DCF1C3-A10F-4592-BC63-5F5FCD2A7480}"/>
              </a:ext>
            </a:extLst>
          </p:cNvPr>
          <p:cNvSpPr>
            <a:spLocks noGrp="1"/>
          </p:cNvSpPr>
          <p:nvPr>
            <p:ph type="sldNum" sz="quarter" idx="3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68446588"/>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ub, columns 1x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84BE6475-7D45-4EB4-9A82-F07E160458C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4" name="Text Placeholder 14">
            <a:extLst>
              <a:ext uri="{FF2B5EF4-FFF2-40B4-BE49-F238E27FC236}">
                <a16:creationId xmlns:a16="http://schemas.microsoft.com/office/drawing/2014/main" id="{D5836718-9BE9-4DF7-BFF0-67B38F0C2FCC}"/>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F2FB29F8-F766-4EEA-AF0A-8D7125B1D46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7BDBF51-BDD9-47D4-9794-DE9814A353B8}"/>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A5E8EF69-874A-4E0D-AD1E-091E247D8856}"/>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4">
            <a:extLst>
              <a:ext uri="{FF2B5EF4-FFF2-40B4-BE49-F238E27FC236}">
                <a16:creationId xmlns:a16="http://schemas.microsoft.com/office/drawing/2014/main" id="{147EF838-90C8-498B-BDB5-00F7E3918ACF}"/>
              </a:ext>
            </a:extLst>
          </p:cNvPr>
          <p:cNvSpPr>
            <a:spLocks noGrp="1"/>
          </p:cNvSpPr>
          <p:nvPr>
            <p:ph sz="quarter" idx="26"/>
          </p:nvPr>
        </p:nvSpPr>
        <p:spPr>
          <a:xfrm>
            <a:off x="4344924"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1BDA823C-A7CA-4268-A35C-1C4D5D386E20}"/>
              </a:ext>
            </a:extLst>
          </p:cNvPr>
          <p:cNvSpPr>
            <a:spLocks noGrp="1"/>
          </p:cNvSpPr>
          <p:nvPr>
            <p:ph sz="quarter" idx="27"/>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10261264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_title, sub, columns 1x3">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C2BFE4F-52EC-EA4C-8174-6D0AB121C043}"/>
              </a:ext>
            </a:extLst>
          </p:cNvPr>
          <p:cNvSpPr/>
          <p:nvPr userDrawn="1"/>
        </p:nvSpPr>
        <p:spPr bwMode="auto">
          <a:xfrm>
            <a:off x="57765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3" name="Rectangle 12">
            <a:extLst>
              <a:ext uri="{FF2B5EF4-FFF2-40B4-BE49-F238E27FC236}">
                <a16:creationId xmlns:a16="http://schemas.microsoft.com/office/drawing/2014/main" id="{2129C99D-1F64-7E4F-B8C3-B8B45961F027}"/>
              </a:ext>
            </a:extLst>
          </p:cNvPr>
          <p:cNvSpPr/>
          <p:nvPr userDrawn="1"/>
        </p:nvSpPr>
        <p:spPr bwMode="auto">
          <a:xfrm>
            <a:off x="4349566"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88B694DC-BD9A-A442-9ACD-4F245C97A9FC}"/>
              </a:ext>
            </a:extLst>
          </p:cNvPr>
          <p:cNvSpPr/>
          <p:nvPr userDrawn="1"/>
        </p:nvSpPr>
        <p:spPr bwMode="auto">
          <a:xfrm>
            <a:off x="810240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3" name="Text Placeholder 2">
            <a:extLst>
              <a:ext uri="{FF2B5EF4-FFF2-40B4-BE49-F238E27FC236}">
                <a16:creationId xmlns:a16="http://schemas.microsoft.com/office/drawing/2014/main" id="{99CDC70B-08BA-B44B-8C3E-30BE82F98C48}"/>
              </a:ext>
            </a:extLst>
          </p:cNvPr>
          <p:cNvSpPr>
            <a:spLocks noGrp="1"/>
          </p:cNvSpPr>
          <p:nvPr>
            <p:ph type="body" sz="quarter" idx="22"/>
          </p:nvPr>
        </p:nvSpPr>
        <p:spPr>
          <a:xfrm>
            <a:off x="8308756" y="1276350"/>
            <a:ext cx="3075517" cy="508000"/>
          </a:xfrm>
        </p:spPr>
        <p:txBody>
          <a:bodyPr/>
          <a:lstStyle>
            <a:lvl1pPr marL="0" indent="0">
              <a:buNone/>
              <a:defRPr sz="2400" b="1">
                <a:solidFill>
                  <a:schemeClr val="tx2"/>
                </a:solidFill>
              </a:defRPr>
            </a:lvl1pPr>
          </a:lstStyle>
          <a:p>
            <a:pPr lvl="0"/>
            <a:endParaRPr lang="en-US"/>
          </a:p>
        </p:txBody>
      </p:sp>
      <p:sp>
        <p:nvSpPr>
          <p:cNvPr id="20" name="Text Placeholder 2">
            <a:extLst>
              <a:ext uri="{FF2B5EF4-FFF2-40B4-BE49-F238E27FC236}">
                <a16:creationId xmlns:a16="http://schemas.microsoft.com/office/drawing/2014/main" id="{3DE90F85-A45B-EB4F-885E-BDA161417B72}"/>
              </a:ext>
            </a:extLst>
          </p:cNvPr>
          <p:cNvSpPr>
            <a:spLocks noGrp="1"/>
          </p:cNvSpPr>
          <p:nvPr>
            <p:ph type="body" sz="quarter" idx="23"/>
          </p:nvPr>
        </p:nvSpPr>
        <p:spPr>
          <a:xfrm>
            <a:off x="4578452" y="1276350"/>
            <a:ext cx="3075517" cy="508000"/>
          </a:xfrm>
        </p:spPr>
        <p:txBody>
          <a:bodyPr/>
          <a:lstStyle>
            <a:lvl1pPr marL="0" indent="0">
              <a:buNone/>
              <a:defRPr sz="2400" b="1">
                <a:solidFill>
                  <a:schemeClr val="tx2"/>
                </a:solidFill>
              </a:defRPr>
            </a:lvl1pPr>
          </a:lstStyle>
          <a:p>
            <a:pPr lvl="0"/>
            <a:endParaRPr lang="en-US"/>
          </a:p>
        </p:txBody>
      </p:sp>
      <p:sp>
        <p:nvSpPr>
          <p:cNvPr id="21" name="Text Placeholder 2">
            <a:extLst>
              <a:ext uri="{FF2B5EF4-FFF2-40B4-BE49-F238E27FC236}">
                <a16:creationId xmlns:a16="http://schemas.microsoft.com/office/drawing/2014/main" id="{581FD44C-15D5-4E4E-9A40-D4A5205C1D14}"/>
              </a:ext>
            </a:extLst>
          </p:cNvPr>
          <p:cNvSpPr>
            <a:spLocks noGrp="1"/>
          </p:cNvSpPr>
          <p:nvPr>
            <p:ph type="body" sz="quarter" idx="24"/>
          </p:nvPr>
        </p:nvSpPr>
        <p:spPr>
          <a:xfrm>
            <a:off x="789047" y="1276350"/>
            <a:ext cx="3075517" cy="508000"/>
          </a:xfrm>
        </p:spPr>
        <p:txBody>
          <a:bodyPr/>
          <a:lstStyle>
            <a:lvl1pPr marL="0" indent="0">
              <a:buNone/>
              <a:defRPr sz="2400" b="1">
                <a:solidFill>
                  <a:schemeClr val="tx2"/>
                </a:solidFill>
              </a:defRPr>
            </a:lvl1pPr>
          </a:lstStyle>
          <a:p>
            <a:pPr lvl="0"/>
            <a:endParaRPr lang="en-US"/>
          </a:p>
        </p:txBody>
      </p:sp>
      <p:sp>
        <p:nvSpPr>
          <p:cNvPr id="5" name="Text Placeholder 4">
            <a:extLst>
              <a:ext uri="{FF2B5EF4-FFF2-40B4-BE49-F238E27FC236}">
                <a16:creationId xmlns:a16="http://schemas.microsoft.com/office/drawing/2014/main" id="{BA1D6CA6-DC3E-9040-8CD5-3433B67B4B12}"/>
              </a:ext>
            </a:extLst>
          </p:cNvPr>
          <p:cNvSpPr>
            <a:spLocks noGrp="1"/>
          </p:cNvSpPr>
          <p:nvPr>
            <p:ph type="body" sz="quarter" idx="25"/>
          </p:nvPr>
        </p:nvSpPr>
        <p:spPr>
          <a:xfrm>
            <a:off x="789047"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2" name="Text Placeholder 4">
            <a:extLst>
              <a:ext uri="{FF2B5EF4-FFF2-40B4-BE49-F238E27FC236}">
                <a16:creationId xmlns:a16="http://schemas.microsoft.com/office/drawing/2014/main" id="{560DC261-35D6-E54B-AA97-58927CE6AFF5}"/>
              </a:ext>
            </a:extLst>
          </p:cNvPr>
          <p:cNvSpPr>
            <a:spLocks noGrp="1"/>
          </p:cNvSpPr>
          <p:nvPr>
            <p:ph type="body" sz="quarter" idx="26"/>
          </p:nvPr>
        </p:nvSpPr>
        <p:spPr>
          <a:xfrm>
            <a:off x="4578452"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3" name="Text Placeholder 4">
            <a:extLst>
              <a:ext uri="{FF2B5EF4-FFF2-40B4-BE49-F238E27FC236}">
                <a16:creationId xmlns:a16="http://schemas.microsoft.com/office/drawing/2014/main" id="{C74439E9-4AE9-914D-B1E8-BB781BAEC99F}"/>
              </a:ext>
            </a:extLst>
          </p:cNvPr>
          <p:cNvSpPr>
            <a:spLocks noGrp="1"/>
          </p:cNvSpPr>
          <p:nvPr>
            <p:ph type="body" sz="quarter" idx="27"/>
          </p:nvPr>
        </p:nvSpPr>
        <p:spPr>
          <a:xfrm>
            <a:off x="8308756"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15" name="Text Placeholder 14">
            <a:extLst>
              <a:ext uri="{FF2B5EF4-FFF2-40B4-BE49-F238E27FC236}">
                <a16:creationId xmlns:a16="http://schemas.microsoft.com/office/drawing/2014/main" id="{BDAFC3A3-49BC-48B6-994B-13C419EE350A}"/>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6" name="Text Placeholder 14">
            <a:extLst>
              <a:ext uri="{FF2B5EF4-FFF2-40B4-BE49-F238E27FC236}">
                <a16:creationId xmlns:a16="http://schemas.microsoft.com/office/drawing/2014/main" id="{64630112-4D3B-4327-AFEF-69A672DE5EB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A01AAEAE-89AB-410F-B047-51B7B897EB65}"/>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7DF2A7E4-4B92-4774-AD3F-A153E94D600D}"/>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88702493"/>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3" name="Text Placeholder 2">
            <a:extLst>
              <a:ext uri="{FF2B5EF4-FFF2-40B4-BE49-F238E27FC236}">
                <a16:creationId xmlns:a16="http://schemas.microsoft.com/office/drawing/2014/main" id="{5A72341D-678F-0543-BC1F-DAF878E5E6E0}"/>
              </a:ext>
            </a:extLst>
          </p:cNvPr>
          <p:cNvSpPr>
            <a:spLocks noGrp="1"/>
          </p:cNvSpPr>
          <p:nvPr>
            <p:ph type="body" sz="quarter" idx="22"/>
          </p:nvPr>
        </p:nvSpPr>
        <p:spPr>
          <a:xfrm>
            <a:off x="609600" y="3883026"/>
            <a:ext cx="3505200"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2" name="Text Placeholder 2">
            <a:extLst>
              <a:ext uri="{FF2B5EF4-FFF2-40B4-BE49-F238E27FC236}">
                <a16:creationId xmlns:a16="http://schemas.microsoft.com/office/drawing/2014/main" id="{5D9755F0-C41E-2B45-9AED-E932B414A021}"/>
              </a:ext>
            </a:extLst>
          </p:cNvPr>
          <p:cNvSpPr>
            <a:spLocks noGrp="1"/>
          </p:cNvSpPr>
          <p:nvPr>
            <p:ph type="body" sz="quarter" idx="23"/>
          </p:nvPr>
        </p:nvSpPr>
        <p:spPr>
          <a:xfrm>
            <a:off x="4353736" y="3883026"/>
            <a:ext cx="3513667"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3" name="Text Placeholder 2">
            <a:extLst>
              <a:ext uri="{FF2B5EF4-FFF2-40B4-BE49-F238E27FC236}">
                <a16:creationId xmlns:a16="http://schemas.microsoft.com/office/drawing/2014/main" id="{229C5B03-CACE-A542-91AC-BA0C8C020009}"/>
              </a:ext>
            </a:extLst>
          </p:cNvPr>
          <p:cNvSpPr>
            <a:spLocks noGrp="1"/>
          </p:cNvSpPr>
          <p:nvPr>
            <p:ph type="body" sz="quarter" idx="24"/>
          </p:nvPr>
        </p:nvSpPr>
        <p:spPr>
          <a:xfrm>
            <a:off x="8077201" y="3883026"/>
            <a:ext cx="3505199"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4" name="Text Placeholder 14">
            <a:extLst>
              <a:ext uri="{FF2B5EF4-FFF2-40B4-BE49-F238E27FC236}">
                <a16:creationId xmlns:a16="http://schemas.microsoft.com/office/drawing/2014/main" id="{FE7F73C9-3F48-455D-BFC8-C12C2A65E4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33BD1F65-AD45-4791-98F4-368824440B0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4" name="Title 3">
            <a:extLst>
              <a:ext uri="{FF2B5EF4-FFF2-40B4-BE49-F238E27FC236}">
                <a16:creationId xmlns:a16="http://schemas.microsoft.com/office/drawing/2014/main" id="{C0F42EE2-082F-4851-A3A4-5F91F76428A9}"/>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7C5BD6E0-A478-4558-BA34-89E7ADD65AC3}"/>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9" name="Content Placeholder 4">
            <a:extLst>
              <a:ext uri="{FF2B5EF4-FFF2-40B4-BE49-F238E27FC236}">
                <a16:creationId xmlns:a16="http://schemas.microsoft.com/office/drawing/2014/main" id="{05E081D3-F617-4754-91D1-0F2E123DA750}"/>
              </a:ext>
            </a:extLst>
          </p:cNvPr>
          <p:cNvSpPr>
            <a:spLocks noGrp="1"/>
          </p:cNvSpPr>
          <p:nvPr>
            <p:ph sz="quarter" idx="26"/>
          </p:nvPr>
        </p:nvSpPr>
        <p:spPr>
          <a:xfrm>
            <a:off x="609599"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C6E1660A-D1C9-4932-8728-14A2890934CB}"/>
              </a:ext>
            </a:extLst>
          </p:cNvPr>
          <p:cNvSpPr>
            <a:spLocks noGrp="1"/>
          </p:cNvSpPr>
          <p:nvPr>
            <p:ph sz="quarter" idx="27"/>
          </p:nvPr>
        </p:nvSpPr>
        <p:spPr>
          <a:xfrm>
            <a:off x="4344924"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4">
            <a:extLst>
              <a:ext uri="{FF2B5EF4-FFF2-40B4-BE49-F238E27FC236}">
                <a16:creationId xmlns:a16="http://schemas.microsoft.com/office/drawing/2014/main" id="{B347574D-1A5A-4A37-8968-553E8EFD3C86}"/>
              </a:ext>
            </a:extLst>
          </p:cNvPr>
          <p:cNvSpPr>
            <a:spLocks noGrp="1"/>
          </p:cNvSpPr>
          <p:nvPr>
            <p:ph sz="quarter" idx="28"/>
          </p:nvPr>
        </p:nvSpPr>
        <p:spPr>
          <a:xfrm>
            <a:off x="8080248"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10126787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title red">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37C8E1B-F248-4942-BD37-363EAF708817}"/>
              </a:ext>
            </a:extLst>
          </p:cNvPr>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4" name="Text Placeholder 3"/>
          <p:cNvSpPr>
            <a:spLocks noGrp="1"/>
          </p:cNvSpPr>
          <p:nvPr>
            <p:ph type="body" sz="quarter" idx="21"/>
          </p:nvPr>
        </p:nvSpPr>
        <p:spPr>
          <a:xfrm>
            <a:off x="4349193" y="1570154"/>
            <a:ext cx="3493057" cy="414422"/>
          </a:xfrm>
          <a:solidFill>
            <a:srgbClr val="FFFFFF"/>
          </a:solidFill>
          <a:ln>
            <a:noFill/>
          </a:ln>
        </p:spPr>
        <p:txBody>
          <a:bodyPr anchor="ctr"/>
          <a:lstStyle>
            <a:lvl1pPr marL="0" indent="0">
              <a:spcBef>
                <a:spcPts val="0"/>
              </a:spcBef>
              <a:buNone/>
              <a:defRPr sz="1600" b="1">
                <a:solidFill>
                  <a:schemeClr val="accent2"/>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2" name="Text Placeholder 3"/>
          <p:cNvSpPr>
            <a:spLocks noGrp="1"/>
          </p:cNvSpPr>
          <p:nvPr>
            <p:ph type="body" sz="quarter" idx="22"/>
          </p:nvPr>
        </p:nvSpPr>
        <p:spPr>
          <a:xfrm>
            <a:off x="606035" y="1570154"/>
            <a:ext cx="3510883" cy="414422"/>
          </a:xfrm>
          <a:solidFill>
            <a:srgbClr val="FFFFFF"/>
          </a:solidFill>
          <a:ln>
            <a:noFill/>
          </a:ln>
        </p:spPr>
        <p:txBody>
          <a:bodyPr anchor="ctr"/>
          <a:lstStyle>
            <a:lvl1pPr marL="0" indent="0">
              <a:spcBef>
                <a:spcPts val="0"/>
              </a:spcBef>
              <a:buNone/>
              <a:defRPr sz="1600" b="1">
                <a:solidFill>
                  <a:schemeClr val="accent3"/>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3" name="Text Placeholder 3"/>
          <p:cNvSpPr>
            <a:spLocks noGrp="1"/>
          </p:cNvSpPr>
          <p:nvPr>
            <p:ph type="body" sz="quarter" idx="23"/>
          </p:nvPr>
        </p:nvSpPr>
        <p:spPr>
          <a:xfrm>
            <a:off x="8074527" y="1569984"/>
            <a:ext cx="3510883" cy="415175"/>
          </a:xfrm>
          <a:solidFill>
            <a:srgbClr val="FFFFFF"/>
          </a:solidFill>
          <a:ln>
            <a:noFill/>
          </a:ln>
        </p:spPr>
        <p:txBody>
          <a:bodyPr anchor="ctr"/>
          <a:lstStyle>
            <a:lvl1pPr marL="0" indent="0">
              <a:spcBef>
                <a:spcPts val="0"/>
              </a:spcBef>
              <a:buNone/>
              <a:defRPr sz="1600" b="1">
                <a:solidFill>
                  <a:schemeClr val="accent1"/>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21" name="Text Placeholder 14">
            <a:extLst>
              <a:ext uri="{FF2B5EF4-FFF2-40B4-BE49-F238E27FC236}">
                <a16:creationId xmlns:a16="http://schemas.microsoft.com/office/drawing/2014/main" id="{303B4520-2D4F-4A32-9620-E39F9D8317C3}"/>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2" name="Text Placeholder 14">
            <a:extLst>
              <a:ext uri="{FF2B5EF4-FFF2-40B4-BE49-F238E27FC236}">
                <a16:creationId xmlns:a16="http://schemas.microsoft.com/office/drawing/2014/main" id="{DDC5C370-387B-4E4A-8091-666F1171BA42}"/>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B8556A56-88DF-4BD5-9EC5-D8DDC38FA13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2FB3D86-567F-4B85-BBBC-38136C9BDAE1}"/>
              </a:ext>
            </a:extLst>
          </p:cNvPr>
          <p:cNvSpPr>
            <a:spLocks noGrp="1"/>
          </p:cNvSpPr>
          <p:nvPr>
            <p:ph type="sldNum" sz="quarter" idx="24"/>
          </p:nvPr>
        </p:nvSpPr>
        <p:spPr/>
        <p:txBody>
          <a:bodyPr/>
          <a:lstStyle/>
          <a:p>
            <a:fld id="{AD816501-AAE5-214E-B100-00C3DC5F5E3F}" type="slidenum">
              <a:rPr lang="en-US" smtClean="0"/>
              <a:pPr/>
              <a:t>‹#›</a:t>
            </a:fld>
            <a:endParaRPr lang="en-US"/>
          </a:p>
        </p:txBody>
      </p:sp>
      <p:sp>
        <p:nvSpPr>
          <p:cNvPr id="14" name="Content Placeholder 4">
            <a:extLst>
              <a:ext uri="{FF2B5EF4-FFF2-40B4-BE49-F238E27FC236}">
                <a16:creationId xmlns:a16="http://schemas.microsoft.com/office/drawing/2014/main" id="{EB49C11D-D2B9-4750-B362-440439336BA3}"/>
              </a:ext>
            </a:extLst>
          </p:cNvPr>
          <p:cNvSpPr>
            <a:spLocks noGrp="1"/>
          </p:cNvSpPr>
          <p:nvPr>
            <p:ph sz="quarter" idx="25"/>
          </p:nvPr>
        </p:nvSpPr>
        <p:spPr>
          <a:xfrm>
            <a:off x="609599"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DC67EEFC-7974-489E-B530-DF12A47D36EA}"/>
              </a:ext>
            </a:extLst>
          </p:cNvPr>
          <p:cNvSpPr>
            <a:spLocks noGrp="1"/>
          </p:cNvSpPr>
          <p:nvPr>
            <p:ph sz="quarter" idx="26"/>
          </p:nvPr>
        </p:nvSpPr>
        <p:spPr>
          <a:xfrm>
            <a:off x="4344924"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9A402F6B-DC35-43F1-A608-7D25A4EECA1F}"/>
              </a:ext>
            </a:extLst>
          </p:cNvPr>
          <p:cNvSpPr>
            <a:spLocks noGrp="1"/>
          </p:cNvSpPr>
          <p:nvPr>
            <p:ph sz="quarter" idx="27"/>
          </p:nvPr>
        </p:nvSpPr>
        <p:spPr>
          <a:xfrm>
            <a:off x="8080248"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633723018"/>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RIGHT">
    <p:spTree>
      <p:nvGrpSpPr>
        <p:cNvPr id="1" name=""/>
        <p:cNvGrpSpPr/>
        <p:nvPr/>
      </p:nvGrpSpPr>
      <p:grpSpPr>
        <a:xfrm>
          <a:off x="0" y="0"/>
          <a:ext cx="0" cy="0"/>
          <a:chOff x="0" y="0"/>
          <a:chExt cx="0" cy="0"/>
        </a:xfrm>
      </p:grpSpPr>
      <p:sp>
        <p:nvSpPr>
          <p:cNvPr id="3" name="Picture Placeholder 2"/>
          <p:cNvSpPr>
            <a:spLocks noGrp="1"/>
          </p:cNvSpPr>
          <p:nvPr>
            <p:ph type="pic" sz="quarter" idx="13" hasCustomPrompt="1"/>
          </p:nvPr>
        </p:nvSpPr>
        <p:spPr>
          <a:xfrm>
            <a:off x="0"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2" name="Slide Number Placeholder 1">
            <a:extLst>
              <a:ext uri="{FF2B5EF4-FFF2-40B4-BE49-F238E27FC236}">
                <a16:creationId xmlns:a16="http://schemas.microsoft.com/office/drawing/2014/main" id="{ED2C2B95-F1C7-464B-AB21-EB73C1EE9B80}"/>
              </a:ext>
            </a:extLst>
          </p:cNvPr>
          <p:cNvSpPr>
            <a:spLocks noGrp="1"/>
          </p:cNvSpPr>
          <p:nvPr>
            <p:ph type="sldNum" sz="quarter" idx="14"/>
          </p:nvPr>
        </p:nvSpPr>
        <p:spPr/>
        <p:txBody>
          <a:bodyPr/>
          <a:lstStyle/>
          <a:p>
            <a:fld id="{AD816501-AAE5-214E-B100-00C3DC5F5E3F}" type="slidenum">
              <a:rPr lang="en-US" smtClean="0"/>
              <a:pPr/>
              <a:t>‹#›</a:t>
            </a:fld>
            <a:endParaRPr lang="en-US"/>
          </a:p>
        </p:txBody>
      </p:sp>
      <p:sp>
        <p:nvSpPr>
          <p:cNvPr id="5" name="Text Placeholder 5">
            <a:extLst>
              <a:ext uri="{FF2B5EF4-FFF2-40B4-BE49-F238E27FC236}">
                <a16:creationId xmlns:a16="http://schemas.microsoft.com/office/drawing/2014/main" id="{B8961680-1199-41F6-9E55-884BD67648C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r"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6" name="Text Placeholder 11">
            <a:extLst>
              <a:ext uri="{FF2B5EF4-FFF2-40B4-BE49-F238E27FC236}">
                <a16:creationId xmlns:a16="http://schemas.microsoft.com/office/drawing/2014/main" id="{195566D2-55E9-4018-95A0-B86821206B80}"/>
              </a:ext>
            </a:extLst>
          </p:cNvPr>
          <p:cNvSpPr>
            <a:spLocks noGrp="1"/>
          </p:cNvSpPr>
          <p:nvPr>
            <p:ph type="body" sz="quarter" idx="12"/>
          </p:nvPr>
        </p:nvSpPr>
        <p:spPr>
          <a:xfrm>
            <a:off x="605340" y="6055668"/>
            <a:ext cx="10972800" cy="230832"/>
          </a:xfrm>
        </p:spPr>
        <p:txBody>
          <a:bodyPr wrap="square" anchor="b" anchorCtr="0">
            <a:spAutoFit/>
          </a:bodyPr>
          <a:lstStyle>
            <a:lvl1pPr algn="r">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Tree>
    <p:custDataLst>
      <p:tags r:id="rId1"/>
    </p:custDataLst>
    <p:extLst>
      <p:ext uri="{BB962C8B-B14F-4D97-AF65-F5344CB8AC3E}">
        <p14:creationId xmlns:p14="http://schemas.microsoft.com/office/powerpoint/2010/main" val="3664970314"/>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LEFT">
    <p:spTree>
      <p:nvGrpSpPr>
        <p:cNvPr id="1" name=""/>
        <p:cNvGrpSpPr/>
        <p:nvPr/>
      </p:nvGrpSpPr>
      <p:grpSpPr>
        <a:xfrm>
          <a:off x="0" y="0"/>
          <a:ext cx="0" cy="0"/>
          <a:chOff x="0" y="0"/>
          <a:chExt cx="0" cy="0"/>
        </a:xfrm>
      </p:grpSpPr>
      <p:sp>
        <p:nvSpPr>
          <p:cNvPr id="7" name="Picture Placeholder 2"/>
          <p:cNvSpPr>
            <a:spLocks noGrp="1"/>
          </p:cNvSpPr>
          <p:nvPr>
            <p:ph type="pic" sz="quarter" idx="13" hasCustomPrompt="1"/>
          </p:nvPr>
        </p:nvSpPr>
        <p:spPr>
          <a:xfrm>
            <a:off x="-13"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6" name="Text Placeholder 5">
            <a:extLst>
              <a:ext uri="{FF2B5EF4-FFF2-40B4-BE49-F238E27FC236}">
                <a16:creationId xmlns:a16="http://schemas.microsoft.com/office/drawing/2014/main" id="{40260E95-878A-4B35-BD39-8D05DCD2895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l"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9" name="Text Placeholder 11">
            <a:extLst>
              <a:ext uri="{FF2B5EF4-FFF2-40B4-BE49-F238E27FC236}">
                <a16:creationId xmlns:a16="http://schemas.microsoft.com/office/drawing/2014/main" id="{4819CDBF-C301-485C-AA5A-C96D10B02693}"/>
              </a:ext>
            </a:extLst>
          </p:cNvPr>
          <p:cNvSpPr>
            <a:spLocks noGrp="1"/>
          </p:cNvSpPr>
          <p:nvPr>
            <p:ph type="body" sz="quarter" idx="12"/>
          </p:nvPr>
        </p:nvSpPr>
        <p:spPr>
          <a:xfrm>
            <a:off x="605340" y="6055668"/>
            <a:ext cx="10972800" cy="230832"/>
          </a:xfrm>
        </p:spPr>
        <p:txBody>
          <a:bodyPr wrap="square" anchor="b" anchorCtr="0">
            <a:spAutoFit/>
          </a:bodyPr>
          <a:lstStyle>
            <a:lvl1pPr algn="l">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
        <p:nvSpPr>
          <p:cNvPr id="2" name="Slide Number Placeholder 1">
            <a:extLst>
              <a:ext uri="{FF2B5EF4-FFF2-40B4-BE49-F238E27FC236}">
                <a16:creationId xmlns:a16="http://schemas.microsoft.com/office/drawing/2014/main" id="{63AE0943-49E5-4B67-995B-D2294CDFFC31}"/>
              </a:ext>
            </a:extLst>
          </p:cNvPr>
          <p:cNvSpPr>
            <a:spLocks noGrp="1"/>
          </p:cNvSpPr>
          <p:nvPr>
            <p:ph type="sldNum" sz="quarter" idx="14"/>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1638578592"/>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385990277"/>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red">
    <p:bg>
      <p:bgPr>
        <a:solidFill>
          <a:schemeClr val="accent1"/>
        </a:solidFill>
        <a:effectLst/>
      </p:bgPr>
    </p:bg>
    <p:spTree>
      <p:nvGrpSpPr>
        <p:cNvPr id="1" name=""/>
        <p:cNvGrpSpPr/>
        <p:nvPr/>
      </p:nvGrpSpPr>
      <p:grpSpPr>
        <a:xfrm>
          <a:off x="0" y="0"/>
          <a:ext cx="0" cy="0"/>
          <a:chOff x="0" y="0"/>
          <a:chExt cx="0" cy="0"/>
        </a:xfrm>
      </p:grpSpPr>
      <p:sp>
        <p:nvSpPr>
          <p:cNvPr id="4"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5"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extLst>
      <p:ext uri="{BB962C8B-B14F-4D97-AF65-F5344CB8AC3E}">
        <p14:creationId xmlns:p14="http://schemas.microsoft.com/office/powerpoint/2010/main" val="906120799"/>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blue">
    <p:bg>
      <p:bgPr>
        <a:solidFill>
          <a:schemeClr val="accent2"/>
        </a:solidFill>
        <a:effectLst/>
      </p:bgPr>
    </p:bg>
    <p:spTree>
      <p:nvGrpSpPr>
        <p:cNvPr id="1" name=""/>
        <p:cNvGrpSpPr/>
        <p:nvPr/>
      </p:nvGrpSpPr>
      <p:grpSpPr>
        <a:xfrm>
          <a:off x="0" y="0"/>
          <a:ext cx="0" cy="0"/>
          <a:chOff x="0" y="0"/>
          <a:chExt cx="0" cy="0"/>
        </a:xfrm>
      </p:grpSpPr>
      <p:sp>
        <p:nvSpPr>
          <p:cNvPr id="9"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10"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extLst>
      <p:ext uri="{BB962C8B-B14F-4D97-AF65-F5344CB8AC3E}">
        <p14:creationId xmlns:p14="http://schemas.microsoft.com/office/powerpoint/2010/main" val="1860610667"/>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magenta">
    <p:bg>
      <p:bgPr>
        <a:solidFill>
          <a:schemeClr val="accent3"/>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05367" y="1970615"/>
            <a:ext cx="10981267" cy="1564531"/>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8"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extLst>
      <p:ext uri="{BB962C8B-B14F-4D97-AF65-F5344CB8AC3E}">
        <p14:creationId xmlns:p14="http://schemas.microsoft.com/office/powerpoint/2010/main" val="3029519420"/>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J&amp;J Signature">
    <p:bg>
      <p:bgPr>
        <a:solidFill>
          <a:srgbClr val="F4F4F4">
            <a:alpha val="0"/>
          </a:srgbClr>
        </a:solidFill>
        <a:effectLst/>
      </p:bgPr>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723493006"/>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1_title, graphic">
    <p:spTree>
      <p:nvGrpSpPr>
        <p:cNvPr id="1" name=""/>
        <p:cNvGrpSpPr/>
        <p:nvPr/>
      </p:nvGrpSpPr>
      <p:grpSpPr>
        <a:xfrm>
          <a:off x="0" y="0"/>
          <a:ext cx="0" cy="0"/>
          <a:chOff x="0" y="0"/>
          <a:chExt cx="0" cy="0"/>
        </a:xfrm>
      </p:grpSpPr>
      <p:sp>
        <p:nvSpPr>
          <p:cNvPr id="2" name="Title 1"/>
          <p:cNvSpPr>
            <a:spLocks noGrp="1"/>
          </p:cNvSpPr>
          <p:nvPr>
            <p:ph type="title"/>
          </p:nvPr>
        </p:nvSpPr>
        <p:spPr>
          <a:xfrm>
            <a:off x="605367" y="378458"/>
            <a:ext cx="10145760" cy="577081"/>
          </a:xfrm>
        </p:spPr>
        <p:txBody>
          <a:bodyPr/>
          <a:lstStyle>
            <a:lvl1pPr>
              <a:defRPr sz="3750">
                <a:solidFill>
                  <a:schemeClr val="tx1"/>
                </a:solidFill>
              </a:defRPr>
            </a:lvl1pPr>
          </a:lstStyle>
          <a:p>
            <a:r>
              <a:rPr lang="en-US"/>
              <a:t>Click to edit Master title style</a:t>
            </a:r>
          </a:p>
        </p:txBody>
      </p:sp>
      <p:sp>
        <p:nvSpPr>
          <p:cNvPr id="7" name="Content Placeholder 11"/>
          <p:cNvSpPr>
            <a:spLocks noGrp="1"/>
          </p:cNvSpPr>
          <p:nvPr>
            <p:ph sz="quarter" idx="15"/>
          </p:nvPr>
        </p:nvSpPr>
        <p:spPr>
          <a:xfrm>
            <a:off x="601601" y="1713178"/>
            <a:ext cx="10985780" cy="4193910"/>
          </a:xfrm>
        </p:spPr>
        <p:txBody>
          <a:bodyPr/>
          <a:lstStyle>
            <a:lvl1pPr marL="0" marR="0" indent="0" algn="ctr" defTabSz="914363" rtl="0" eaLnBrk="1" fontAlgn="base" latinLnBrk="0" hangingPunct="1">
              <a:lnSpc>
                <a:spcPct val="100000"/>
              </a:lnSpc>
              <a:spcBef>
                <a:spcPct val="0"/>
              </a:spcBef>
              <a:spcAft>
                <a:spcPct val="0"/>
              </a:spcAft>
              <a:buClrTx/>
              <a:buSzTx/>
              <a:buFontTx/>
              <a:buNone/>
              <a:tabLst/>
              <a:defRPr sz="2000"/>
            </a:lvl1pPr>
          </a:lstStyle>
          <a:p>
            <a:pPr marL="0" marR="0" lvl="0"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Click to edit Master text styles</a:t>
            </a:r>
          </a:p>
          <a:p>
            <a:pPr marL="0" marR="0" lvl="1"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Second level</a:t>
            </a:r>
          </a:p>
          <a:p>
            <a:pPr marL="0" marR="0" lvl="2"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Third level</a:t>
            </a:r>
          </a:p>
          <a:p>
            <a:pPr marL="0" marR="0" lvl="3"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Fourth level</a:t>
            </a:r>
          </a:p>
          <a:p>
            <a:pPr marL="0" marR="0" lvl="4"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Fifth level</a:t>
            </a:r>
            <a:endParaRPr lang="en-US"/>
          </a:p>
        </p:txBody>
      </p:sp>
      <p:sp>
        <p:nvSpPr>
          <p:cNvPr id="16" name="Text Placeholder 19"/>
          <p:cNvSpPr>
            <a:spLocks noGrp="1"/>
          </p:cNvSpPr>
          <p:nvPr>
            <p:ph type="body" sz="quarter" idx="16" hasCustomPrompt="1"/>
          </p:nvPr>
        </p:nvSpPr>
        <p:spPr>
          <a:xfrm>
            <a:off x="601134" y="6093619"/>
            <a:ext cx="10985500" cy="159263"/>
          </a:xfrm>
        </p:spPr>
        <p:txBody>
          <a:bodyPr anchor="ctr"/>
          <a:lstStyle>
            <a:lvl1pPr marL="0" indent="0">
              <a:buNone/>
              <a:defRPr sz="1000"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Click to add footnote</a:t>
            </a:r>
          </a:p>
        </p:txBody>
      </p:sp>
      <p:sp>
        <p:nvSpPr>
          <p:cNvPr id="9" name="Slide Number Placeholder 5"/>
          <p:cNvSpPr>
            <a:spLocks noGrp="1"/>
          </p:cNvSpPr>
          <p:nvPr>
            <p:ph type="sldNum" sz="quarter" idx="4"/>
          </p:nvPr>
        </p:nvSpPr>
        <p:spPr>
          <a:xfrm>
            <a:off x="11586635" y="6332953"/>
            <a:ext cx="454400" cy="333375"/>
          </a:xfrm>
          <a:prstGeom prst="rect">
            <a:avLst/>
          </a:prstGeom>
        </p:spPr>
        <p:txBody>
          <a:bodyPr vert="horz" lIns="91440" tIns="45720" rIns="91440" bIns="45720" rtlCol="0" anchor="ctr"/>
          <a:lstStyle>
            <a:lvl1pPr algn="r">
              <a:defRPr sz="800">
                <a:solidFill>
                  <a:srgbClr val="FF0000"/>
                </a:solidFill>
              </a:defRPr>
            </a:lvl1pPr>
          </a:lstStyle>
          <a:p>
            <a:fld id="{AD816501-AAE5-214E-B100-00C3DC5F5E3F}" type="slidenum">
              <a:rPr lang="en-US" smtClean="0"/>
              <a:pPr/>
              <a:t>‹#›</a:t>
            </a:fld>
            <a:endParaRPr lang="en-US"/>
          </a:p>
        </p:txBody>
      </p:sp>
      <p:sp>
        <p:nvSpPr>
          <p:cNvPr id="10" name="Text Placeholder 19"/>
          <p:cNvSpPr>
            <a:spLocks noGrp="1"/>
          </p:cNvSpPr>
          <p:nvPr>
            <p:ph type="body" sz="quarter" idx="17" hasCustomPrompt="1"/>
          </p:nvPr>
        </p:nvSpPr>
        <p:spPr>
          <a:xfrm>
            <a:off x="7471833" y="6331368"/>
            <a:ext cx="4114803" cy="334960"/>
          </a:xfrm>
        </p:spPr>
        <p:txBody>
          <a:bodyPr anchor="ctr"/>
          <a:lstStyle>
            <a:lvl1pPr marL="0" indent="0" algn="r">
              <a:buNone/>
              <a:defRPr sz="1000" b="1"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OPTIONAL FUNCTION NAME</a:t>
            </a:r>
          </a:p>
        </p:txBody>
      </p:sp>
    </p:spTree>
    <p:extLst>
      <p:ext uri="{BB962C8B-B14F-4D97-AF65-F5344CB8AC3E}">
        <p14:creationId xmlns:p14="http://schemas.microsoft.com/office/powerpoint/2010/main" val="68881123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title, sub red">
    <p:bg>
      <p:bgPr>
        <a:solidFill>
          <a:schemeClr val="accent1"/>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title blue">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2.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39" Type="http://schemas.openxmlformats.org/officeDocument/2006/relationships/slideLayout" Target="../slideLayouts/slideLayout78.xml"/><Relationship Id="rId21" Type="http://schemas.openxmlformats.org/officeDocument/2006/relationships/slideLayout" Target="../slideLayouts/slideLayout60.xml"/><Relationship Id="rId34" Type="http://schemas.openxmlformats.org/officeDocument/2006/relationships/slideLayout" Target="../slideLayouts/slideLayout73.xml"/><Relationship Id="rId42" Type="http://schemas.openxmlformats.org/officeDocument/2006/relationships/image" Target="../media/image1.emf"/><Relationship Id="rId7" Type="http://schemas.openxmlformats.org/officeDocument/2006/relationships/slideLayout" Target="../slideLayouts/slideLayout4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41" Type="http://schemas.openxmlformats.org/officeDocument/2006/relationships/tags" Target="../tags/tag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37" Type="http://schemas.openxmlformats.org/officeDocument/2006/relationships/slideLayout" Target="../slideLayouts/slideLayout76.xml"/><Relationship Id="rId40" Type="http://schemas.openxmlformats.org/officeDocument/2006/relationships/theme" Target="../theme/theme2.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slideLayout" Target="../slideLayouts/slideLayout75.xml"/><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slideLayout" Target="../slideLayouts/slideLayout74.xml"/><Relationship Id="rId43" Type="http://schemas.openxmlformats.org/officeDocument/2006/relationships/image" Target="../media/image2.png"/><Relationship Id="rId8" Type="http://schemas.openxmlformats.org/officeDocument/2006/relationships/slideLayout" Target="../slideLayouts/slideLayout47.xml"/><Relationship Id="rId3" Type="http://schemas.openxmlformats.org/officeDocument/2006/relationships/slideLayout" Target="../slideLayouts/slideLayout42.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38" Type="http://schemas.openxmlformats.org/officeDocument/2006/relationships/slideLayout" Target="../slideLayouts/slideLayout7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20" name="Rectangle 2"/>
          <p:cNvSpPr>
            <a:spLocks noGrp="1" noChangeArrowheads="1"/>
          </p:cNvSpPr>
          <p:nvPr>
            <p:ph type="body" idx="1"/>
          </p:nvPr>
        </p:nvSpPr>
        <p:spPr bwMode="auto">
          <a:xfrm>
            <a:off x="609600" y="1713179"/>
            <a:ext cx="10972800" cy="4201847"/>
          </a:xfrm>
          <a:prstGeom prst="rect">
            <a:avLst/>
          </a:prstGeom>
          <a:noFill/>
          <a:ln w="12700">
            <a:noFill/>
            <a:miter lim="800000"/>
            <a:headEnd/>
            <a:tailEnd/>
          </a:ln>
        </p:spPr>
        <p:txBody>
          <a:bodyPr vert="horz" wrap="square" lIns="0" tIns="0" rIns="0" bIns="0" numCol="1" anchor="t" anchorCtr="0" compatLnSpc="1">
            <a:prstTxWarp prst="textNoShape">
              <a:avLst/>
            </a:prstTxWarp>
            <a:noAutofit/>
          </a:bodyPr>
          <a:lstStyle/>
          <a:p>
            <a:pPr lvl="0"/>
            <a:r>
              <a:rPr lang="en-US">
                <a:sym typeface="Arial" pitchFamily="-65" charset="0"/>
              </a:rPr>
              <a:t>Edit Master text styles</a:t>
            </a:r>
          </a:p>
          <a:p>
            <a:pPr lvl="1"/>
            <a:r>
              <a:rPr lang="en-US">
                <a:sym typeface="Arial" pitchFamily="-65" charset="0"/>
              </a:rPr>
              <a:t>Second level</a:t>
            </a:r>
          </a:p>
          <a:p>
            <a:pPr lvl="2"/>
            <a:r>
              <a:rPr lang="en-US">
                <a:sym typeface="Arial" pitchFamily="-65" charset="0"/>
              </a:rPr>
              <a:t>Third level</a:t>
            </a:r>
          </a:p>
          <a:p>
            <a:pPr lvl="3"/>
            <a:r>
              <a:rPr lang="en-US">
                <a:sym typeface="Arial" pitchFamily="-65" charset="0"/>
              </a:rPr>
              <a:t>Fourth level</a:t>
            </a:r>
          </a:p>
          <a:p>
            <a:pPr lvl="4"/>
            <a:r>
              <a:rPr lang="en-US">
                <a:sym typeface="Arial" pitchFamily="-65" charset="0"/>
              </a:rPr>
              <a:t>Fifth level</a:t>
            </a:r>
          </a:p>
        </p:txBody>
      </p:sp>
      <p:sp>
        <p:nvSpPr>
          <p:cNvPr id="9219" name="Rectangle 1"/>
          <p:cNvSpPr>
            <a:spLocks noGrp="1" noChangeArrowheads="1"/>
          </p:cNvSpPr>
          <p:nvPr>
            <p:ph type="title"/>
          </p:nvPr>
        </p:nvSpPr>
        <p:spPr bwMode="auto">
          <a:xfrm>
            <a:off x="609599" y="378458"/>
            <a:ext cx="10141527" cy="461665"/>
          </a:xfrm>
          <a:prstGeom prst="rect">
            <a:avLst/>
          </a:prstGeom>
          <a:noFill/>
          <a:ln w="12700">
            <a:noFill/>
            <a:miter lim="800000"/>
            <a:headEnd/>
            <a:tailEnd/>
          </a:ln>
        </p:spPr>
        <p:txBody>
          <a:bodyPr vert="horz" wrap="square" lIns="0" tIns="0" rIns="0" bIns="0" numCol="1" anchor="t" anchorCtr="0" compatLnSpc="1">
            <a:prstTxWarp prst="textNoShape">
              <a:avLst/>
            </a:prstTxWarp>
            <a:spAutoFit/>
          </a:bodyPr>
          <a:lstStyle/>
          <a:p>
            <a:pPr lvl="0"/>
            <a:r>
              <a:rPr lang="en-US">
                <a:sym typeface="Arial" pitchFamily="-65" charset="0"/>
              </a:rPr>
              <a:t>Click to edit Master title style</a:t>
            </a:r>
          </a:p>
        </p:txBody>
      </p:sp>
      <p:sp>
        <p:nvSpPr>
          <p:cNvPr id="7" name="Slide Number Placeholder 5">
            <a:extLst>
              <a:ext uri="{FF2B5EF4-FFF2-40B4-BE49-F238E27FC236}">
                <a16:creationId xmlns:a16="http://schemas.microsoft.com/office/drawing/2014/main" id="{909E739D-BE3C-AA46-B87C-E06818EA436B}"/>
              </a:ext>
            </a:extLst>
          </p:cNvPr>
          <p:cNvSpPr>
            <a:spLocks noGrp="1"/>
          </p:cNvSpPr>
          <p:nvPr>
            <p:ph type="sldNum" sz="quarter" idx="4"/>
          </p:nvPr>
        </p:nvSpPr>
        <p:spPr>
          <a:xfrm>
            <a:off x="11200047" y="6260570"/>
            <a:ext cx="454400" cy="333375"/>
          </a:xfrm>
          <a:prstGeom prst="rect">
            <a:avLst/>
          </a:prstGeom>
        </p:spPr>
        <p:txBody>
          <a:bodyPr vert="horz" lIns="91440" tIns="45720" rIns="91440" bIns="45720" rtlCol="0" anchor="ctr"/>
          <a:lstStyle>
            <a:lvl1pPr algn="r">
              <a:defRPr sz="1000">
                <a:solidFill>
                  <a:schemeClr val="accent1"/>
                </a:solidFill>
                <a:latin typeface="+mn-lt"/>
              </a:defRPr>
            </a:lvl1pPr>
          </a:lstStyle>
          <a:p>
            <a:fld id="{AD816501-AAE5-214E-B100-00C3DC5F5E3F}" type="slidenum">
              <a:rPr lang="en-US" smtClean="0"/>
              <a:pPr/>
              <a:t>‹#›</a:t>
            </a:fld>
            <a:endParaRPr lang="en-US"/>
          </a:p>
        </p:txBody>
      </p:sp>
      <p:pic>
        <p:nvPicPr>
          <p:cNvPr id="11" name="Picture 10">
            <a:extLst>
              <a:ext uri="{FF2B5EF4-FFF2-40B4-BE49-F238E27FC236}">
                <a16:creationId xmlns:a16="http://schemas.microsoft.com/office/drawing/2014/main" id="{638DF62A-62E0-A248-AF73-305B0EB8DEFA}"/>
              </a:ext>
            </a:extLst>
          </p:cNvPr>
          <p:cNvPicPr>
            <a:picLocks noChangeAspect="1"/>
          </p:cNvPicPr>
          <p:nvPr userDrawn="1"/>
        </p:nvPicPr>
        <p:blipFill>
          <a:blip r:embed="rId42"/>
          <a:stretch>
            <a:fillRect/>
          </a:stretch>
        </p:blipFill>
        <p:spPr>
          <a:xfrm>
            <a:off x="537553" y="6175017"/>
            <a:ext cx="2013624" cy="504482"/>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AD8E4ECC-4B02-984B-A55E-5F5CBE5685E5}"/>
              </a:ext>
            </a:extLst>
          </p:cNvPr>
          <p:cNvPicPr>
            <a:picLocks noChangeAspect="1"/>
          </p:cNvPicPr>
          <p:nvPr userDrawn="1"/>
        </p:nvPicPr>
        <p:blipFill>
          <a:blip r:embed="rId43"/>
          <a:stretch>
            <a:fillRect/>
          </a:stretch>
        </p:blipFill>
        <p:spPr>
          <a:xfrm>
            <a:off x="2622297" y="6164857"/>
            <a:ext cx="3901440" cy="696005"/>
          </a:xfrm>
          <a:prstGeom prst="rect">
            <a:avLst/>
          </a:prstGeom>
        </p:spPr>
      </p:pic>
    </p:spTree>
    <p:custDataLst>
      <p:tags r:id="rId41"/>
    </p:custDataLst>
  </p:cSld>
  <p:clrMap bg1="lt1" tx1="dk1" bg2="lt2" tx2="dk2" accent1="accent1" accent2="accent2" accent3="accent3" accent4="accent4" accent5="accent5" accent6="accent6" hlink="hlink" folHlink="folHlink"/>
  <p:sldLayoutIdLst>
    <p:sldLayoutId id="2147483669" r:id="rId1"/>
    <p:sldLayoutId id="2147483700" r:id="rId2"/>
    <p:sldLayoutId id="2147483704" r:id="rId3"/>
    <p:sldLayoutId id="2147483709" r:id="rId4"/>
    <p:sldLayoutId id="2147483686" r:id="rId5"/>
    <p:sldLayoutId id="2147483684" r:id="rId6"/>
    <p:sldLayoutId id="2147483693" r:id="rId7"/>
    <p:sldLayoutId id="2147483694" r:id="rId8"/>
    <p:sldLayoutId id="2147483695" r:id="rId9"/>
    <p:sldLayoutId id="2147483690" r:id="rId10"/>
    <p:sldLayoutId id="2147483696" r:id="rId11"/>
    <p:sldLayoutId id="2147483692" r:id="rId12"/>
    <p:sldLayoutId id="2147483711" r:id="rId13"/>
    <p:sldLayoutId id="2147483663" r:id="rId14"/>
    <p:sldLayoutId id="2147483666" r:id="rId15"/>
    <p:sldLayoutId id="2147483706" r:id="rId16"/>
    <p:sldLayoutId id="2147483688" r:id="rId17"/>
    <p:sldLayoutId id="2147483665" r:id="rId18"/>
    <p:sldLayoutId id="2147483670" r:id="rId19"/>
    <p:sldLayoutId id="2147483680" r:id="rId20"/>
    <p:sldLayoutId id="2147483671" r:id="rId21"/>
    <p:sldLayoutId id="2147483672" r:id="rId22"/>
    <p:sldLayoutId id="2147483675" r:id="rId23"/>
    <p:sldLayoutId id="2147483705" r:id="rId24"/>
    <p:sldLayoutId id="2147483673" r:id="rId25"/>
    <p:sldLayoutId id="2147483674" r:id="rId26"/>
    <p:sldLayoutId id="2147483708" r:id="rId27"/>
    <p:sldLayoutId id="2147483685" r:id="rId28"/>
    <p:sldLayoutId id="2147483707" r:id="rId29"/>
    <p:sldLayoutId id="2147483702" r:id="rId30"/>
    <p:sldLayoutId id="2147483703" r:id="rId31"/>
    <p:sldLayoutId id="2147483667" r:id="rId32"/>
    <p:sldLayoutId id="2147483677" r:id="rId33"/>
    <p:sldLayoutId id="2147483676" r:id="rId34"/>
    <p:sldLayoutId id="2147483699" r:id="rId35"/>
    <p:sldLayoutId id="2147483697" r:id="rId36"/>
    <p:sldLayoutId id="2147483698" r:id="rId37"/>
    <p:sldLayoutId id="2147483678" r:id="rId38"/>
    <p:sldLayoutId id="2147483712" r:id="rId39"/>
  </p:sldLayoutIdLst>
  <p:transition>
    <p:fade/>
  </p:transition>
  <p:hf sldNum="0" hdr="0" ftr="0"/>
  <p:txStyles>
    <p:titleStyle>
      <a:lvl1pPr algn="l" rtl="0" eaLnBrk="1" fontAlgn="base" hangingPunct="1">
        <a:lnSpc>
          <a:spcPct val="100000"/>
        </a:lnSpc>
        <a:spcBef>
          <a:spcPct val="0"/>
        </a:spcBef>
        <a:spcAft>
          <a:spcPct val="0"/>
        </a:spcAft>
        <a:defRPr sz="3000" b="1" baseline="0">
          <a:solidFill>
            <a:schemeClr val="tx1"/>
          </a:solidFill>
          <a:latin typeface="+mj-lt"/>
          <a:ea typeface="Arial Unicode MS" pitchFamily="-65" charset="0"/>
          <a:cs typeface="Arial Unicode MS" pitchFamily="-65" charset="0"/>
          <a:sym typeface="Arial" pitchFamily="-65" charset="0"/>
        </a:defRPr>
      </a:lvl1pPr>
      <a:lvl2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2pPr>
      <a:lvl3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3pPr>
      <a:lvl4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4pPr>
      <a:lvl5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5pPr>
      <a:lvl6pPr marL="288036"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6pPr>
      <a:lvl7pPr marL="576072"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7pPr>
      <a:lvl8pPr marL="864108"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8pPr>
      <a:lvl9pPr marL="1152144"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9pPr>
    </p:titleStyle>
    <p:body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p:bodyStyle>
    <p:otherStyle>
      <a:defPPr>
        <a:defRPr lang="en-US"/>
      </a:defPPr>
      <a:lvl1pPr marL="0" algn="l" defTabSz="288036" rtl="0" eaLnBrk="1" latinLnBrk="0" hangingPunct="1">
        <a:defRPr sz="1100" kern="1200">
          <a:solidFill>
            <a:schemeClr val="tx1"/>
          </a:solidFill>
          <a:latin typeface="+mn-lt"/>
          <a:ea typeface="+mn-ea"/>
          <a:cs typeface="+mn-cs"/>
        </a:defRPr>
      </a:lvl1pPr>
      <a:lvl2pPr marL="288036" algn="l" defTabSz="288036" rtl="0" eaLnBrk="1" latinLnBrk="0" hangingPunct="1">
        <a:defRPr sz="1100" kern="1200">
          <a:solidFill>
            <a:schemeClr val="tx1"/>
          </a:solidFill>
          <a:latin typeface="+mn-lt"/>
          <a:ea typeface="+mn-ea"/>
          <a:cs typeface="+mn-cs"/>
        </a:defRPr>
      </a:lvl2pPr>
      <a:lvl3pPr marL="576072" algn="l" defTabSz="288036" rtl="0" eaLnBrk="1" latinLnBrk="0" hangingPunct="1">
        <a:defRPr sz="1100" kern="1200">
          <a:solidFill>
            <a:schemeClr val="tx1"/>
          </a:solidFill>
          <a:latin typeface="+mn-lt"/>
          <a:ea typeface="+mn-ea"/>
          <a:cs typeface="+mn-cs"/>
        </a:defRPr>
      </a:lvl3pPr>
      <a:lvl4pPr marL="864108" algn="l" defTabSz="288036" rtl="0" eaLnBrk="1" latinLnBrk="0" hangingPunct="1">
        <a:defRPr sz="1100" kern="1200">
          <a:solidFill>
            <a:schemeClr val="tx1"/>
          </a:solidFill>
          <a:latin typeface="+mn-lt"/>
          <a:ea typeface="+mn-ea"/>
          <a:cs typeface="+mn-cs"/>
        </a:defRPr>
      </a:lvl4pPr>
      <a:lvl5pPr marL="1152144" algn="l" defTabSz="288036" rtl="0" eaLnBrk="1" latinLnBrk="0" hangingPunct="1">
        <a:defRPr sz="1100" kern="1200">
          <a:solidFill>
            <a:schemeClr val="tx1"/>
          </a:solidFill>
          <a:latin typeface="+mn-lt"/>
          <a:ea typeface="+mn-ea"/>
          <a:cs typeface="+mn-cs"/>
        </a:defRPr>
      </a:lvl5pPr>
      <a:lvl6pPr marL="1440180" algn="l" defTabSz="288036" rtl="0" eaLnBrk="1" latinLnBrk="0" hangingPunct="1">
        <a:defRPr sz="1100" kern="1200">
          <a:solidFill>
            <a:schemeClr val="tx1"/>
          </a:solidFill>
          <a:latin typeface="+mn-lt"/>
          <a:ea typeface="+mn-ea"/>
          <a:cs typeface="+mn-cs"/>
        </a:defRPr>
      </a:lvl6pPr>
      <a:lvl7pPr marL="1728216" algn="l" defTabSz="288036" rtl="0" eaLnBrk="1" latinLnBrk="0" hangingPunct="1">
        <a:defRPr sz="1100" kern="1200">
          <a:solidFill>
            <a:schemeClr val="tx1"/>
          </a:solidFill>
          <a:latin typeface="+mn-lt"/>
          <a:ea typeface="+mn-ea"/>
          <a:cs typeface="+mn-cs"/>
        </a:defRPr>
      </a:lvl7pPr>
      <a:lvl8pPr marL="2016252" algn="l" defTabSz="288036" rtl="0" eaLnBrk="1" latinLnBrk="0" hangingPunct="1">
        <a:defRPr sz="1100" kern="1200">
          <a:solidFill>
            <a:schemeClr val="tx1"/>
          </a:solidFill>
          <a:latin typeface="+mn-lt"/>
          <a:ea typeface="+mn-ea"/>
          <a:cs typeface="+mn-cs"/>
        </a:defRPr>
      </a:lvl8pPr>
      <a:lvl9pPr marL="2304288" algn="l" defTabSz="288036" rtl="0" eaLnBrk="1" latinLnBrk="0" hangingPunct="1">
        <a:defRPr sz="11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26" userDrawn="1">
          <p15:clr>
            <a:srgbClr val="F26B43"/>
          </p15:clr>
        </p15:guide>
        <p15:guide id="2" pos="3840" userDrawn="1">
          <p15:clr>
            <a:srgbClr val="F26B43"/>
          </p15:clr>
        </p15:guide>
        <p15:guide id="3" orient="horz" pos="3879" userDrawn="1">
          <p15:clr>
            <a:srgbClr val="F26B43"/>
          </p15:clr>
        </p15:guide>
        <p15:guide id="4" orient="horz" pos="3954" userDrawn="1">
          <p15:clr>
            <a:srgbClr val="F26B43"/>
          </p15:clr>
        </p15:guide>
        <p15:guide id="5" orient="horz" pos="4044" userDrawn="1">
          <p15:clr>
            <a:srgbClr val="F26B43"/>
          </p15:clr>
        </p15:guide>
        <p15:guide id="6" pos="384" userDrawn="1">
          <p15:clr>
            <a:srgbClr val="F26B43"/>
          </p15:clr>
        </p15:guide>
        <p15:guide id="7" pos="729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20" name="Rectangle 2"/>
          <p:cNvSpPr>
            <a:spLocks noGrp="1" noChangeArrowheads="1"/>
          </p:cNvSpPr>
          <p:nvPr>
            <p:ph type="body" idx="1"/>
          </p:nvPr>
        </p:nvSpPr>
        <p:spPr bwMode="auto">
          <a:xfrm>
            <a:off x="609600" y="1713179"/>
            <a:ext cx="10972800" cy="4201847"/>
          </a:xfrm>
          <a:prstGeom prst="rect">
            <a:avLst/>
          </a:prstGeom>
          <a:noFill/>
          <a:ln w="12700">
            <a:noFill/>
            <a:miter lim="800000"/>
            <a:headEnd/>
            <a:tailEnd/>
          </a:ln>
        </p:spPr>
        <p:txBody>
          <a:bodyPr vert="horz" wrap="square" lIns="0" tIns="0" rIns="0" bIns="0" numCol="1" anchor="t" anchorCtr="0" compatLnSpc="1">
            <a:prstTxWarp prst="textNoShape">
              <a:avLst/>
            </a:prstTxWarp>
            <a:noAutofit/>
          </a:bodyPr>
          <a:lstStyle/>
          <a:p>
            <a:pPr lvl="0"/>
            <a:r>
              <a:rPr lang="en-US">
                <a:sym typeface="Arial" pitchFamily="-65" charset="0"/>
              </a:rPr>
              <a:t>Edit Master text styles</a:t>
            </a:r>
          </a:p>
          <a:p>
            <a:pPr lvl="1"/>
            <a:r>
              <a:rPr lang="en-US">
                <a:sym typeface="Arial" pitchFamily="-65" charset="0"/>
              </a:rPr>
              <a:t>Second level</a:t>
            </a:r>
          </a:p>
          <a:p>
            <a:pPr lvl="2"/>
            <a:r>
              <a:rPr lang="en-US">
                <a:sym typeface="Arial" pitchFamily="-65" charset="0"/>
              </a:rPr>
              <a:t>Third level</a:t>
            </a:r>
          </a:p>
          <a:p>
            <a:pPr lvl="3"/>
            <a:r>
              <a:rPr lang="en-US">
                <a:sym typeface="Arial" pitchFamily="-65" charset="0"/>
              </a:rPr>
              <a:t>Fourth level</a:t>
            </a:r>
          </a:p>
          <a:p>
            <a:pPr lvl="4"/>
            <a:r>
              <a:rPr lang="en-US">
                <a:sym typeface="Arial" pitchFamily="-65" charset="0"/>
              </a:rPr>
              <a:t>Fifth level</a:t>
            </a:r>
          </a:p>
        </p:txBody>
      </p:sp>
      <p:sp>
        <p:nvSpPr>
          <p:cNvPr id="9219" name="Rectangle 1"/>
          <p:cNvSpPr>
            <a:spLocks noGrp="1" noChangeArrowheads="1"/>
          </p:cNvSpPr>
          <p:nvPr>
            <p:ph type="title"/>
          </p:nvPr>
        </p:nvSpPr>
        <p:spPr bwMode="auto">
          <a:xfrm>
            <a:off x="609599" y="378458"/>
            <a:ext cx="10141527" cy="461665"/>
          </a:xfrm>
          <a:prstGeom prst="rect">
            <a:avLst/>
          </a:prstGeom>
          <a:noFill/>
          <a:ln w="12700">
            <a:noFill/>
            <a:miter lim="800000"/>
            <a:headEnd/>
            <a:tailEnd/>
          </a:ln>
        </p:spPr>
        <p:txBody>
          <a:bodyPr vert="horz" wrap="square" lIns="0" tIns="0" rIns="0" bIns="0" numCol="1" anchor="t" anchorCtr="0" compatLnSpc="1">
            <a:prstTxWarp prst="textNoShape">
              <a:avLst/>
            </a:prstTxWarp>
            <a:spAutoFit/>
          </a:bodyPr>
          <a:lstStyle/>
          <a:p>
            <a:pPr lvl="0"/>
            <a:r>
              <a:rPr lang="en-US">
                <a:sym typeface="Arial" pitchFamily="-65" charset="0"/>
              </a:rPr>
              <a:t>Click to edit Master title style</a:t>
            </a:r>
          </a:p>
        </p:txBody>
      </p:sp>
      <p:sp>
        <p:nvSpPr>
          <p:cNvPr id="7" name="Slide Number Placeholder 5">
            <a:extLst>
              <a:ext uri="{FF2B5EF4-FFF2-40B4-BE49-F238E27FC236}">
                <a16:creationId xmlns:a16="http://schemas.microsoft.com/office/drawing/2014/main" id="{909E739D-BE3C-AA46-B87C-E06818EA436B}"/>
              </a:ext>
            </a:extLst>
          </p:cNvPr>
          <p:cNvSpPr>
            <a:spLocks noGrp="1"/>
          </p:cNvSpPr>
          <p:nvPr>
            <p:ph type="sldNum" sz="quarter" idx="4"/>
          </p:nvPr>
        </p:nvSpPr>
        <p:spPr>
          <a:xfrm>
            <a:off x="11200047" y="6260570"/>
            <a:ext cx="454400" cy="333375"/>
          </a:xfrm>
          <a:prstGeom prst="rect">
            <a:avLst/>
          </a:prstGeom>
        </p:spPr>
        <p:txBody>
          <a:bodyPr vert="horz" lIns="91440" tIns="45720" rIns="91440" bIns="45720" rtlCol="0" anchor="ctr"/>
          <a:lstStyle>
            <a:lvl1pPr algn="r">
              <a:defRPr sz="1000">
                <a:solidFill>
                  <a:schemeClr val="accent1"/>
                </a:solidFill>
                <a:latin typeface="+mn-lt"/>
              </a:defRPr>
            </a:lvl1pPr>
          </a:lstStyle>
          <a:p>
            <a:fld id="{AD816501-AAE5-214E-B100-00C3DC5F5E3F}" type="slidenum">
              <a:rPr lang="en-US" smtClean="0"/>
              <a:pPr/>
              <a:t>‹#›</a:t>
            </a:fld>
            <a:endParaRPr lang="en-US"/>
          </a:p>
        </p:txBody>
      </p:sp>
      <p:pic>
        <p:nvPicPr>
          <p:cNvPr id="11" name="Picture 10">
            <a:extLst>
              <a:ext uri="{FF2B5EF4-FFF2-40B4-BE49-F238E27FC236}">
                <a16:creationId xmlns:a16="http://schemas.microsoft.com/office/drawing/2014/main" id="{638DF62A-62E0-A248-AF73-305B0EB8DEFA}"/>
              </a:ext>
            </a:extLst>
          </p:cNvPr>
          <p:cNvPicPr>
            <a:picLocks noChangeAspect="1"/>
          </p:cNvPicPr>
          <p:nvPr userDrawn="1"/>
        </p:nvPicPr>
        <p:blipFill>
          <a:blip r:embed="rId42"/>
          <a:stretch>
            <a:fillRect/>
          </a:stretch>
        </p:blipFill>
        <p:spPr>
          <a:xfrm>
            <a:off x="537553" y="6175017"/>
            <a:ext cx="2013624" cy="504482"/>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AD8E4ECC-4B02-984B-A55E-5F5CBE5685E5}"/>
              </a:ext>
            </a:extLst>
          </p:cNvPr>
          <p:cNvPicPr>
            <a:picLocks noChangeAspect="1"/>
          </p:cNvPicPr>
          <p:nvPr userDrawn="1"/>
        </p:nvPicPr>
        <p:blipFill>
          <a:blip r:embed="rId43"/>
          <a:stretch>
            <a:fillRect/>
          </a:stretch>
        </p:blipFill>
        <p:spPr>
          <a:xfrm>
            <a:off x="2622297" y="6164857"/>
            <a:ext cx="3901440" cy="696005"/>
          </a:xfrm>
          <a:prstGeom prst="rect">
            <a:avLst/>
          </a:prstGeom>
        </p:spPr>
      </p:pic>
    </p:spTree>
    <p:custDataLst>
      <p:tags r:id="rId41"/>
    </p:custDataLst>
    <p:extLst>
      <p:ext uri="{BB962C8B-B14F-4D97-AF65-F5344CB8AC3E}">
        <p14:creationId xmlns:p14="http://schemas.microsoft.com/office/powerpoint/2010/main" val="2106590798"/>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 id="2147483731" r:id="rId18"/>
    <p:sldLayoutId id="2147483732" r:id="rId19"/>
    <p:sldLayoutId id="2147483733" r:id="rId20"/>
    <p:sldLayoutId id="2147483734" r:id="rId21"/>
    <p:sldLayoutId id="2147483735" r:id="rId22"/>
    <p:sldLayoutId id="2147483736" r:id="rId23"/>
    <p:sldLayoutId id="2147483737" r:id="rId24"/>
    <p:sldLayoutId id="2147483738" r:id="rId25"/>
    <p:sldLayoutId id="2147483739" r:id="rId26"/>
    <p:sldLayoutId id="2147483740" r:id="rId27"/>
    <p:sldLayoutId id="2147483741" r:id="rId28"/>
    <p:sldLayoutId id="2147483742" r:id="rId29"/>
    <p:sldLayoutId id="2147483743" r:id="rId30"/>
    <p:sldLayoutId id="2147483744" r:id="rId31"/>
    <p:sldLayoutId id="2147483745" r:id="rId32"/>
    <p:sldLayoutId id="2147483746" r:id="rId33"/>
    <p:sldLayoutId id="2147483747" r:id="rId34"/>
    <p:sldLayoutId id="2147483748" r:id="rId35"/>
    <p:sldLayoutId id="2147483749" r:id="rId36"/>
    <p:sldLayoutId id="2147483750" r:id="rId37"/>
    <p:sldLayoutId id="2147483751" r:id="rId38"/>
    <p:sldLayoutId id="2147483752" r:id="rId39"/>
  </p:sldLayoutIdLst>
  <p:transition>
    <p:fade/>
  </p:transition>
  <p:hf sldNum="0" hdr="0" ftr="0"/>
  <p:txStyles>
    <p:titleStyle>
      <a:lvl1pPr algn="l" rtl="0" eaLnBrk="1" fontAlgn="base" hangingPunct="1">
        <a:lnSpc>
          <a:spcPct val="100000"/>
        </a:lnSpc>
        <a:spcBef>
          <a:spcPct val="0"/>
        </a:spcBef>
        <a:spcAft>
          <a:spcPct val="0"/>
        </a:spcAft>
        <a:defRPr sz="3000" b="1" baseline="0">
          <a:solidFill>
            <a:schemeClr val="tx1"/>
          </a:solidFill>
          <a:latin typeface="+mj-lt"/>
          <a:ea typeface="Arial Unicode MS" pitchFamily="-65" charset="0"/>
          <a:cs typeface="Arial Unicode MS" pitchFamily="-65" charset="0"/>
          <a:sym typeface="Arial" pitchFamily="-65" charset="0"/>
        </a:defRPr>
      </a:lvl1pPr>
      <a:lvl2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2pPr>
      <a:lvl3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3pPr>
      <a:lvl4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4pPr>
      <a:lvl5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5pPr>
      <a:lvl6pPr marL="288036"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6pPr>
      <a:lvl7pPr marL="576072"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7pPr>
      <a:lvl8pPr marL="864108"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8pPr>
      <a:lvl9pPr marL="1152144"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9pPr>
    </p:titleStyle>
    <p:body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p:bodyStyle>
    <p:otherStyle>
      <a:defPPr>
        <a:defRPr lang="en-US"/>
      </a:defPPr>
      <a:lvl1pPr marL="0" algn="l" defTabSz="288036" rtl="0" eaLnBrk="1" latinLnBrk="0" hangingPunct="1">
        <a:defRPr sz="1100" kern="1200">
          <a:solidFill>
            <a:schemeClr val="tx1"/>
          </a:solidFill>
          <a:latin typeface="+mn-lt"/>
          <a:ea typeface="+mn-ea"/>
          <a:cs typeface="+mn-cs"/>
        </a:defRPr>
      </a:lvl1pPr>
      <a:lvl2pPr marL="288036" algn="l" defTabSz="288036" rtl="0" eaLnBrk="1" latinLnBrk="0" hangingPunct="1">
        <a:defRPr sz="1100" kern="1200">
          <a:solidFill>
            <a:schemeClr val="tx1"/>
          </a:solidFill>
          <a:latin typeface="+mn-lt"/>
          <a:ea typeface="+mn-ea"/>
          <a:cs typeface="+mn-cs"/>
        </a:defRPr>
      </a:lvl2pPr>
      <a:lvl3pPr marL="576072" algn="l" defTabSz="288036" rtl="0" eaLnBrk="1" latinLnBrk="0" hangingPunct="1">
        <a:defRPr sz="1100" kern="1200">
          <a:solidFill>
            <a:schemeClr val="tx1"/>
          </a:solidFill>
          <a:latin typeface="+mn-lt"/>
          <a:ea typeface="+mn-ea"/>
          <a:cs typeface="+mn-cs"/>
        </a:defRPr>
      </a:lvl3pPr>
      <a:lvl4pPr marL="864108" algn="l" defTabSz="288036" rtl="0" eaLnBrk="1" latinLnBrk="0" hangingPunct="1">
        <a:defRPr sz="1100" kern="1200">
          <a:solidFill>
            <a:schemeClr val="tx1"/>
          </a:solidFill>
          <a:latin typeface="+mn-lt"/>
          <a:ea typeface="+mn-ea"/>
          <a:cs typeface="+mn-cs"/>
        </a:defRPr>
      </a:lvl4pPr>
      <a:lvl5pPr marL="1152144" algn="l" defTabSz="288036" rtl="0" eaLnBrk="1" latinLnBrk="0" hangingPunct="1">
        <a:defRPr sz="1100" kern="1200">
          <a:solidFill>
            <a:schemeClr val="tx1"/>
          </a:solidFill>
          <a:latin typeface="+mn-lt"/>
          <a:ea typeface="+mn-ea"/>
          <a:cs typeface="+mn-cs"/>
        </a:defRPr>
      </a:lvl5pPr>
      <a:lvl6pPr marL="1440180" algn="l" defTabSz="288036" rtl="0" eaLnBrk="1" latinLnBrk="0" hangingPunct="1">
        <a:defRPr sz="1100" kern="1200">
          <a:solidFill>
            <a:schemeClr val="tx1"/>
          </a:solidFill>
          <a:latin typeface="+mn-lt"/>
          <a:ea typeface="+mn-ea"/>
          <a:cs typeface="+mn-cs"/>
        </a:defRPr>
      </a:lvl6pPr>
      <a:lvl7pPr marL="1728216" algn="l" defTabSz="288036" rtl="0" eaLnBrk="1" latinLnBrk="0" hangingPunct="1">
        <a:defRPr sz="1100" kern="1200">
          <a:solidFill>
            <a:schemeClr val="tx1"/>
          </a:solidFill>
          <a:latin typeface="+mn-lt"/>
          <a:ea typeface="+mn-ea"/>
          <a:cs typeface="+mn-cs"/>
        </a:defRPr>
      </a:lvl7pPr>
      <a:lvl8pPr marL="2016252" algn="l" defTabSz="288036" rtl="0" eaLnBrk="1" latinLnBrk="0" hangingPunct="1">
        <a:defRPr sz="1100" kern="1200">
          <a:solidFill>
            <a:schemeClr val="tx1"/>
          </a:solidFill>
          <a:latin typeface="+mn-lt"/>
          <a:ea typeface="+mn-ea"/>
          <a:cs typeface="+mn-cs"/>
        </a:defRPr>
      </a:lvl8pPr>
      <a:lvl9pPr marL="2304288" algn="l" defTabSz="288036" rtl="0" eaLnBrk="1" latinLnBrk="0" hangingPunct="1">
        <a:defRPr sz="11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26">
          <p15:clr>
            <a:srgbClr val="F26B43"/>
          </p15:clr>
        </p15:guide>
        <p15:guide id="2" pos="3840">
          <p15:clr>
            <a:srgbClr val="F26B43"/>
          </p15:clr>
        </p15:guide>
        <p15:guide id="3" orient="horz" pos="3879">
          <p15:clr>
            <a:srgbClr val="F26B43"/>
          </p15:clr>
        </p15:guide>
        <p15:guide id="4" orient="horz" pos="3954">
          <p15:clr>
            <a:srgbClr val="F26B43"/>
          </p15:clr>
        </p15:guide>
        <p15:guide id="5" orient="horz" pos="4044">
          <p15:clr>
            <a:srgbClr val="F26B43"/>
          </p15:clr>
        </p15:guide>
        <p15:guide id="6" pos="384">
          <p15:clr>
            <a:srgbClr val="F26B43"/>
          </p15:clr>
        </p15:guide>
        <p15:guide id="7" pos="729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8.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1.xml"/><Relationship Id="rId1" Type="http://schemas.openxmlformats.org/officeDocument/2006/relationships/tags" Target="../tags/tag80.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4.xml"/><Relationship Id="rId1" Type="http://schemas.openxmlformats.org/officeDocument/2006/relationships/tags" Target="../tags/tag81.xml"/><Relationship Id="rId5" Type="http://schemas.openxmlformats.org/officeDocument/2006/relationships/image" Target="../media/image11.sv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78.xml"/></Relationships>
</file>

<file path=ppt/slides/_rels/slide6.xml.rels><?xml version="1.0" encoding="UTF-8" standalone="yes"?>
<Relationships xmlns="http://schemas.openxmlformats.org/package/2006/relationships"><Relationship Id="rId3" Type="http://schemas.openxmlformats.org/officeDocument/2006/relationships/hyperlink" Target="mailto:jampatopgyal@gmail.com" TargetMode="External"/><Relationship Id="rId2" Type="http://schemas.openxmlformats.org/officeDocument/2006/relationships/notesSlide" Target="../notesSlides/notesSlide6.xml"/><Relationship Id="rId1" Type="http://schemas.openxmlformats.org/officeDocument/2006/relationships/slideLayout" Target="../slideLayouts/slideLayout78.xml"/><Relationship Id="rId4" Type="http://schemas.openxmlformats.org/officeDocument/2006/relationships/hyperlink" Target="mailto:sperkins@southshorehealt.or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8.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7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A picture containing person, young&#10;&#10;Description automatically generated">
            <a:extLst>
              <a:ext uri="{FF2B5EF4-FFF2-40B4-BE49-F238E27FC236}">
                <a16:creationId xmlns:a16="http://schemas.microsoft.com/office/drawing/2014/main" id="{3783C60F-5866-459E-A2A7-643D6E175EC3}"/>
              </a:ext>
            </a:extLst>
          </p:cNvPr>
          <p:cNvPicPr>
            <a:picLocks noGrp="1" noChangeAspect="1"/>
          </p:cNvPicPr>
          <p:nvPr>
            <p:ph sz="quarter" idx="15"/>
          </p:nvPr>
        </p:nvPicPr>
        <p:blipFill>
          <a:blip r:embed="rId3"/>
          <a:stretch>
            <a:fillRect/>
          </a:stretch>
        </p:blipFill>
        <p:spPr>
          <a:xfrm>
            <a:off x="-125188" y="-861"/>
            <a:ext cx="12324337" cy="6837925"/>
          </a:xfrm>
        </p:spPr>
      </p:pic>
      <p:sp>
        <p:nvSpPr>
          <p:cNvPr id="6" name="TextBox 5"/>
          <p:cNvSpPr txBox="1"/>
          <p:nvPr/>
        </p:nvSpPr>
        <p:spPr>
          <a:xfrm>
            <a:off x="146410" y="1281461"/>
            <a:ext cx="5379196" cy="984885"/>
          </a:xfrm>
          <a:prstGeom prst="rect">
            <a:avLst/>
          </a:prstGeom>
          <a:noFill/>
        </p:spPr>
        <p:txBody>
          <a:bodyPr wrap="square" lIns="0" tIns="0" rIns="0" bIns="0" rtlCol="0" anchor="t">
            <a:spAutoFit/>
          </a:bodyPr>
          <a:lstStyle/>
          <a:p>
            <a:r>
              <a:rPr lang="en-US" sz="3200" b="1" i="1">
                <a:latin typeface="Arial"/>
                <a:ea typeface="Arial Unicode MS"/>
                <a:cs typeface="Arial Unicode MS"/>
              </a:rPr>
              <a:t>"My assignment is heavy, and that's just the way it is"</a:t>
            </a:r>
            <a:endParaRPr lang="en-US" sz="3200" b="1" i="1"/>
          </a:p>
        </p:txBody>
      </p:sp>
      <p:sp>
        <p:nvSpPr>
          <p:cNvPr id="7" name="TextBox 6"/>
          <p:cNvSpPr txBox="1"/>
          <p:nvPr/>
        </p:nvSpPr>
        <p:spPr>
          <a:xfrm>
            <a:off x="10488517" y="150059"/>
            <a:ext cx="1304261" cy="307777"/>
          </a:xfrm>
          <a:prstGeom prst="rect">
            <a:avLst/>
          </a:prstGeom>
          <a:noFill/>
        </p:spPr>
        <p:txBody>
          <a:bodyPr wrap="square" lIns="0" tIns="0" rIns="0" bIns="0" rtlCol="0">
            <a:spAutoFit/>
          </a:bodyPr>
          <a:lstStyle/>
          <a:p>
            <a:pPr algn="l"/>
            <a:r>
              <a:rPr lang="en-US" sz="2000">
                <a:solidFill>
                  <a:schemeClr val="tx2"/>
                </a:solidFill>
              </a:rPr>
              <a:t>Team 4.11</a:t>
            </a:r>
          </a:p>
        </p:txBody>
      </p:sp>
    </p:spTree>
    <p:extLst>
      <p:ext uri="{BB962C8B-B14F-4D97-AF65-F5344CB8AC3E}">
        <p14:creationId xmlns:p14="http://schemas.microsoft.com/office/powerpoint/2010/main" val="223370937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a:extLst>
              <a:ext uri="{FF2B5EF4-FFF2-40B4-BE49-F238E27FC236}">
                <a16:creationId xmlns:a16="http://schemas.microsoft.com/office/drawing/2014/main" id="{7BB9A1B5-4843-4C99-80E6-BA187C57974D}"/>
              </a:ext>
            </a:extLst>
          </p:cNvPr>
          <p:cNvPicPr>
            <a:picLocks noChangeAspect="1"/>
          </p:cNvPicPr>
          <p:nvPr/>
        </p:nvPicPr>
        <p:blipFill>
          <a:blip r:embed="rId3"/>
          <a:stretch>
            <a:fillRect/>
          </a:stretch>
        </p:blipFill>
        <p:spPr>
          <a:xfrm>
            <a:off x="530747" y="4822535"/>
            <a:ext cx="1966823" cy="1230427"/>
          </a:xfrm>
          <a:prstGeom prst="rect">
            <a:avLst/>
          </a:prstGeom>
        </p:spPr>
      </p:pic>
      <p:sp>
        <p:nvSpPr>
          <p:cNvPr id="2" name="Title 1">
            <a:extLst>
              <a:ext uri="{FF2B5EF4-FFF2-40B4-BE49-F238E27FC236}">
                <a16:creationId xmlns:a16="http://schemas.microsoft.com/office/drawing/2014/main" id="{C8E412BB-4C52-4248-8844-2E447CD58618}"/>
              </a:ext>
            </a:extLst>
          </p:cNvPr>
          <p:cNvSpPr>
            <a:spLocks noGrp="1"/>
          </p:cNvSpPr>
          <p:nvPr>
            <p:ph type="title"/>
          </p:nvPr>
        </p:nvSpPr>
        <p:spPr>
          <a:xfrm>
            <a:off x="600855" y="351465"/>
            <a:ext cx="10981268" cy="577081"/>
          </a:xfrm>
        </p:spPr>
        <p:txBody>
          <a:bodyPr/>
          <a:lstStyle/>
          <a:p>
            <a:r>
              <a:rPr lang="en-US">
                <a:ea typeface="Arial Unicode MS"/>
                <a:cs typeface="Arial Unicode MS"/>
              </a:rPr>
              <a:t>No Focus on the Workload </a:t>
            </a:r>
          </a:p>
        </p:txBody>
      </p:sp>
      <p:sp>
        <p:nvSpPr>
          <p:cNvPr id="3" name="Content Placeholder 2">
            <a:extLst>
              <a:ext uri="{FF2B5EF4-FFF2-40B4-BE49-F238E27FC236}">
                <a16:creationId xmlns:a16="http://schemas.microsoft.com/office/drawing/2014/main" id="{18F148FD-C706-6740-AB38-5455211202DC}"/>
              </a:ext>
            </a:extLst>
          </p:cNvPr>
          <p:cNvSpPr>
            <a:spLocks noGrp="1"/>
          </p:cNvSpPr>
          <p:nvPr>
            <p:ph sz="quarter" idx="15"/>
          </p:nvPr>
        </p:nvSpPr>
        <p:spPr>
          <a:xfrm>
            <a:off x="600855" y="1332045"/>
            <a:ext cx="3993179" cy="2324854"/>
          </a:xfrm>
        </p:spPr>
        <p:txBody>
          <a:bodyPr/>
          <a:lstStyle/>
          <a:p>
            <a:pPr marL="342900" indent="-342900" algn="l">
              <a:buFont typeface="Arial"/>
              <a:buChar char="•"/>
            </a:pPr>
            <a:r>
              <a:rPr lang="en-US">
                <a:ea typeface="Arial Unicode MS"/>
                <a:cs typeface="Arial Unicode MS"/>
              </a:rPr>
              <a:t>Assignments are heavily subjective </a:t>
            </a:r>
            <a:endParaRPr lang="en-US"/>
          </a:p>
          <a:p>
            <a:pPr marL="342900" indent="-342900" algn="l">
              <a:buFont typeface="Arial"/>
              <a:buChar char="•"/>
            </a:pPr>
            <a:r>
              <a:rPr lang="en-US">
                <a:ea typeface="Arial Unicode MS"/>
                <a:cs typeface="Arial Unicode MS"/>
              </a:rPr>
              <a:t>Patient Classification Systems (PCAs)</a:t>
            </a:r>
          </a:p>
          <a:p>
            <a:pPr marL="342900" indent="-342900" algn="l">
              <a:buFont typeface="Arial" panose="020B0604020202020204" pitchFamily="34" charset="0"/>
              <a:buChar char="•"/>
            </a:pPr>
            <a:r>
              <a:rPr lang="en-US" err="1">
                <a:ea typeface="Arial Unicode MS"/>
                <a:cs typeface="Arial Unicode MS"/>
              </a:rPr>
              <a:t>Beakta</a:t>
            </a:r>
            <a:r>
              <a:rPr lang="en-US">
                <a:ea typeface="Arial Unicode MS"/>
                <a:cs typeface="Arial Unicode MS"/>
              </a:rPr>
              <a:t> (Sweden) and </a:t>
            </a:r>
            <a:r>
              <a:rPr lang="en-US" err="1">
                <a:ea typeface="Arial Unicode MS"/>
                <a:cs typeface="Arial Unicode MS"/>
              </a:rPr>
              <a:t>Perroca</a:t>
            </a:r>
            <a:r>
              <a:rPr lang="en-US">
                <a:ea typeface="Arial Unicode MS"/>
                <a:cs typeface="Arial Unicode MS"/>
              </a:rPr>
              <a:t> (Brazil)</a:t>
            </a:r>
          </a:p>
        </p:txBody>
      </p:sp>
      <p:sp>
        <p:nvSpPr>
          <p:cNvPr id="6" name="TextBox 5"/>
          <p:cNvSpPr txBox="1"/>
          <p:nvPr/>
        </p:nvSpPr>
        <p:spPr>
          <a:xfrm>
            <a:off x="10143460" y="63795"/>
            <a:ext cx="1304261" cy="307777"/>
          </a:xfrm>
          <a:prstGeom prst="rect">
            <a:avLst/>
          </a:prstGeom>
          <a:noFill/>
        </p:spPr>
        <p:txBody>
          <a:bodyPr wrap="square" lIns="0" tIns="0" rIns="0" bIns="0" rtlCol="0">
            <a:spAutoFit/>
          </a:bodyPr>
          <a:lstStyle/>
          <a:p>
            <a:pPr algn="l"/>
            <a:r>
              <a:rPr lang="en-US" sz="2000">
                <a:solidFill>
                  <a:schemeClr val="tx2"/>
                </a:solidFill>
              </a:rPr>
              <a:t>Team 4.11</a:t>
            </a:r>
          </a:p>
        </p:txBody>
      </p:sp>
      <p:pic>
        <p:nvPicPr>
          <p:cNvPr id="4" name="Picture 4" descr="Table&#10;&#10;Description automatically generated">
            <a:extLst>
              <a:ext uri="{FF2B5EF4-FFF2-40B4-BE49-F238E27FC236}">
                <a16:creationId xmlns:a16="http://schemas.microsoft.com/office/drawing/2014/main" id="{EC5A4EE1-E778-4072-BB8C-E94C28461F1A}"/>
              </a:ext>
            </a:extLst>
          </p:cNvPr>
          <p:cNvPicPr>
            <a:picLocks noChangeAspect="1"/>
          </p:cNvPicPr>
          <p:nvPr/>
        </p:nvPicPr>
        <p:blipFill>
          <a:blip r:embed="rId4"/>
          <a:stretch>
            <a:fillRect/>
          </a:stretch>
        </p:blipFill>
        <p:spPr>
          <a:xfrm>
            <a:off x="6500004" y="1210251"/>
            <a:ext cx="4858406" cy="4608288"/>
          </a:xfrm>
          <a:prstGeom prst="rect">
            <a:avLst/>
          </a:prstGeom>
        </p:spPr>
      </p:pic>
      <p:pic>
        <p:nvPicPr>
          <p:cNvPr id="5" name="Picture 6" descr="Diagram&#10;&#10;Description automatically generated">
            <a:extLst>
              <a:ext uri="{FF2B5EF4-FFF2-40B4-BE49-F238E27FC236}">
                <a16:creationId xmlns:a16="http://schemas.microsoft.com/office/drawing/2014/main" id="{F874E2AE-84AB-4624-B666-E01DC8DFC30E}"/>
              </a:ext>
            </a:extLst>
          </p:cNvPr>
          <p:cNvPicPr>
            <a:picLocks noChangeAspect="1"/>
          </p:cNvPicPr>
          <p:nvPr/>
        </p:nvPicPr>
        <p:blipFill>
          <a:blip r:embed="rId5"/>
          <a:stretch>
            <a:fillRect/>
          </a:stretch>
        </p:blipFill>
        <p:spPr>
          <a:xfrm>
            <a:off x="3479780" y="3308228"/>
            <a:ext cx="2557272" cy="2720870"/>
          </a:xfrm>
          <a:prstGeom prst="rect">
            <a:avLst/>
          </a:prstGeom>
        </p:spPr>
      </p:pic>
      <p:sp>
        <p:nvSpPr>
          <p:cNvPr id="9" name="Thought Bubble: Cloud 8">
            <a:extLst>
              <a:ext uri="{FF2B5EF4-FFF2-40B4-BE49-F238E27FC236}">
                <a16:creationId xmlns:a16="http://schemas.microsoft.com/office/drawing/2014/main" id="{EE350B64-9F40-4AB6-9B09-3D3A8763CC6D}"/>
              </a:ext>
            </a:extLst>
          </p:cNvPr>
          <p:cNvSpPr/>
          <p:nvPr/>
        </p:nvSpPr>
        <p:spPr bwMode="auto">
          <a:xfrm>
            <a:off x="1559826" y="3537116"/>
            <a:ext cx="1928003" cy="1468100"/>
          </a:xfrm>
          <a:prstGeom prst="cloudCallout">
            <a:avLst/>
          </a:prstGeom>
          <a:solidFill>
            <a:schemeClr val="accent3">
              <a:lumMod val="40000"/>
              <a:lumOff val="60000"/>
            </a:schemeClr>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4400">
              <a:spcBef>
                <a:spcPct val="0"/>
              </a:spcBef>
            </a:pPr>
            <a:endParaRPr lang="en-US" sz="1400" b="1">
              <a:solidFill>
                <a:schemeClr val="accent5">
                  <a:lumMod val="50000"/>
                </a:schemeClr>
              </a:solidFill>
              <a:latin typeface="Arial"/>
              <a:ea typeface="ヒラギノ角ゴ ProN W3"/>
              <a:cs typeface="ヒラギノ角ゴ ProN W3" pitchFamily="-110" charset="-128"/>
            </a:endParaRPr>
          </a:p>
          <a:p>
            <a:pPr algn="ctr" defTabSz="914400">
              <a:spcBef>
                <a:spcPct val="0"/>
              </a:spcBef>
            </a:pPr>
            <a:r>
              <a:rPr lang="en-US" sz="1400" b="1">
                <a:solidFill>
                  <a:schemeClr val="accent5">
                    <a:lumMod val="50000"/>
                  </a:schemeClr>
                </a:solidFill>
                <a:latin typeface="Arial"/>
                <a:ea typeface="ヒラギノ角ゴ ProN W3"/>
                <a:cs typeface="ヒラギノ角ゴ ProN W3" pitchFamily="-110" charset="-128"/>
              </a:rPr>
              <a:t>Nancy's assignment is so light compared to mine! </a:t>
            </a:r>
            <a:endParaRPr lang="en-US" sz="3200" b="1" i="0" u="none" strike="noStrike" cap="none" normalizeH="0" baseline="0">
              <a:ln>
                <a:noFill/>
              </a:ln>
              <a:solidFill>
                <a:schemeClr val="accent5">
                  <a:lumMod val="50000"/>
                </a:schemeClr>
              </a:solidFill>
              <a:effectLst/>
              <a:latin typeface="Arial" pitchFamily="-110" charset="0"/>
              <a:ea typeface="ヒラギノ角ゴ ProN W3" pitchFamily="-110" charset="-128"/>
              <a:cs typeface="ヒラギノ角ゴ ProN W3" pitchFamily="-110" charset="-128"/>
            </a:endParaRPr>
          </a:p>
        </p:txBody>
      </p:sp>
      <p:sp>
        <p:nvSpPr>
          <p:cNvPr id="11" name="Speech Bubble: Oval 10">
            <a:extLst>
              <a:ext uri="{FF2B5EF4-FFF2-40B4-BE49-F238E27FC236}">
                <a16:creationId xmlns:a16="http://schemas.microsoft.com/office/drawing/2014/main" id="{3D5D6360-C016-49BA-9072-C9F5D21FC2B2}"/>
              </a:ext>
            </a:extLst>
          </p:cNvPr>
          <p:cNvSpPr/>
          <p:nvPr/>
        </p:nvSpPr>
        <p:spPr bwMode="auto">
          <a:xfrm>
            <a:off x="4677192" y="2257591"/>
            <a:ext cx="1295399" cy="986460"/>
          </a:xfrm>
          <a:prstGeom prst="wedgeEllipseCallout">
            <a:avLst/>
          </a:prstGeom>
          <a:solidFill>
            <a:srgbClr val="00B0F0"/>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914400">
              <a:spcBef>
                <a:spcPct val="0"/>
              </a:spcBef>
            </a:pPr>
            <a:r>
              <a:rPr lang="en-US" sz="1400">
                <a:solidFill>
                  <a:srgbClr val="FF0000"/>
                </a:solidFill>
                <a:latin typeface="Arial"/>
                <a:ea typeface="ヒラギノ角ゴ ProN W3"/>
                <a:cs typeface="ヒラギノ角ゴ ProN W3" pitchFamily="-110" charset="-128"/>
              </a:rPr>
              <a:t>Let's classify patients</a:t>
            </a:r>
            <a:endParaRPr lang="en-US" sz="1400" b="0" i="0" u="none" strike="noStrike" cap="none" normalizeH="0" baseline="0">
              <a:ln>
                <a:noFill/>
              </a:ln>
              <a:solidFill>
                <a:srgbClr val="FF0000"/>
              </a:solidFill>
              <a:effectLst/>
              <a:latin typeface="Arial" pitchFamily="-110" charset="0"/>
              <a:ea typeface="ヒラギノ角ゴ ProN W3" pitchFamily="-110" charset="-128"/>
              <a:cs typeface="ヒラギノ角ゴ ProN W3" pitchFamily="-110" charset="-128"/>
            </a:endParaRPr>
          </a:p>
        </p:txBody>
      </p:sp>
    </p:spTree>
    <p:extLst>
      <p:ext uri="{BB962C8B-B14F-4D97-AF65-F5344CB8AC3E}">
        <p14:creationId xmlns:p14="http://schemas.microsoft.com/office/powerpoint/2010/main" val="178689339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1" descr="Diagram&#10;&#10;Description automatically generated">
            <a:extLst>
              <a:ext uri="{FF2B5EF4-FFF2-40B4-BE49-F238E27FC236}">
                <a16:creationId xmlns:a16="http://schemas.microsoft.com/office/drawing/2014/main" id="{90176346-2C75-4AA4-922F-D3214C4D53A5}"/>
              </a:ext>
            </a:extLst>
          </p:cNvPr>
          <p:cNvPicPr>
            <a:picLocks noChangeAspect="1"/>
          </p:cNvPicPr>
          <p:nvPr/>
        </p:nvPicPr>
        <p:blipFill>
          <a:blip r:embed="rId4"/>
          <a:stretch>
            <a:fillRect/>
          </a:stretch>
        </p:blipFill>
        <p:spPr>
          <a:xfrm>
            <a:off x="5900691" y="790948"/>
            <a:ext cx="6027936" cy="5438860"/>
          </a:xfrm>
          <a:prstGeom prst="rect">
            <a:avLst/>
          </a:prstGeom>
        </p:spPr>
      </p:pic>
      <p:sp>
        <p:nvSpPr>
          <p:cNvPr id="2" name="Title 1"/>
          <p:cNvSpPr>
            <a:spLocks noGrp="1"/>
          </p:cNvSpPr>
          <p:nvPr>
            <p:ph type="title"/>
          </p:nvPr>
        </p:nvSpPr>
        <p:spPr>
          <a:xfrm>
            <a:off x="1048343" y="2168845"/>
            <a:ext cx="10981267" cy="1615440"/>
          </a:xfrm>
        </p:spPr>
        <p:txBody>
          <a:bodyPr/>
          <a:lstStyle/>
          <a:p>
            <a:br>
              <a:rPr lang="en-US"/>
            </a:br>
            <a:br>
              <a:rPr lang="en-US"/>
            </a:br>
            <a:br>
              <a:rPr lang="en-US"/>
            </a:br>
            <a:endParaRPr lang="en-US">
              <a:solidFill>
                <a:schemeClr val="accent1"/>
              </a:solidFill>
            </a:endParaRPr>
          </a:p>
        </p:txBody>
      </p:sp>
      <p:sp>
        <p:nvSpPr>
          <p:cNvPr id="4" name="Text Placeholder 3"/>
          <p:cNvSpPr>
            <a:spLocks noGrp="1"/>
          </p:cNvSpPr>
          <p:nvPr>
            <p:ph type="body" sz="quarter" idx="10"/>
          </p:nvPr>
        </p:nvSpPr>
        <p:spPr>
          <a:xfrm>
            <a:off x="605366" y="5571460"/>
            <a:ext cx="10981267" cy="549211"/>
          </a:xfrm>
        </p:spPr>
        <p:txBody>
          <a:bodyPr/>
          <a:lstStyle/>
          <a:p>
            <a:r>
              <a:rPr lang="en-US"/>
              <a:t>5/16/2021</a:t>
            </a:r>
          </a:p>
        </p:txBody>
      </p:sp>
      <p:sp>
        <p:nvSpPr>
          <p:cNvPr id="7" name="TextBox 6"/>
          <p:cNvSpPr txBox="1"/>
          <p:nvPr/>
        </p:nvSpPr>
        <p:spPr>
          <a:xfrm>
            <a:off x="10143460" y="63795"/>
            <a:ext cx="1304261" cy="307777"/>
          </a:xfrm>
          <a:prstGeom prst="rect">
            <a:avLst/>
          </a:prstGeom>
          <a:noFill/>
        </p:spPr>
        <p:txBody>
          <a:bodyPr wrap="square" lIns="0" tIns="0" rIns="0" bIns="0" rtlCol="0">
            <a:spAutoFit/>
          </a:bodyPr>
          <a:lstStyle/>
          <a:p>
            <a:pPr algn="l"/>
            <a:r>
              <a:rPr lang="en-US" sz="2000">
                <a:solidFill>
                  <a:schemeClr val="tx2"/>
                </a:solidFill>
              </a:rPr>
              <a:t>Team 4.11</a:t>
            </a:r>
          </a:p>
        </p:txBody>
      </p:sp>
      <p:sp>
        <p:nvSpPr>
          <p:cNvPr id="8" name="TextBox 7"/>
          <p:cNvSpPr txBox="1"/>
          <p:nvPr/>
        </p:nvSpPr>
        <p:spPr>
          <a:xfrm>
            <a:off x="634121" y="4309602"/>
            <a:ext cx="4285611" cy="369332"/>
          </a:xfrm>
          <a:prstGeom prst="rect">
            <a:avLst/>
          </a:prstGeom>
          <a:noFill/>
        </p:spPr>
        <p:txBody>
          <a:bodyPr wrap="square" lIns="0" tIns="0" rIns="0" bIns="0" rtlCol="0" anchor="t">
            <a:spAutoFit/>
          </a:bodyPr>
          <a:lstStyle/>
          <a:p>
            <a:endParaRPr lang="en-US" sz="2400">
              <a:solidFill>
                <a:schemeClr val="accent1"/>
              </a:solidFill>
              <a:latin typeface="Arial"/>
              <a:ea typeface="Arial Unicode MS"/>
              <a:cs typeface="Arial Unicode MS"/>
            </a:endParaRPr>
          </a:p>
        </p:txBody>
      </p:sp>
      <p:sp>
        <p:nvSpPr>
          <p:cNvPr id="5" name="TextBox 4"/>
          <p:cNvSpPr txBox="1"/>
          <p:nvPr/>
        </p:nvSpPr>
        <p:spPr>
          <a:xfrm>
            <a:off x="726733" y="3052587"/>
            <a:ext cx="1681316" cy="595772"/>
          </a:xfrm>
          <a:prstGeom prst="rect">
            <a:avLst/>
          </a:prstGeom>
          <a:noFill/>
        </p:spPr>
        <p:txBody>
          <a:bodyPr wrap="square" lIns="0" tIns="0" rIns="0" bIns="0" rtlCol="0">
            <a:spAutoFit/>
          </a:bodyPr>
          <a:lstStyle/>
          <a:p>
            <a:pPr algn="l"/>
            <a:endParaRPr lang="en-US" sz="2000" err="1">
              <a:solidFill>
                <a:schemeClr val="tx2"/>
              </a:solidFill>
            </a:endParaRPr>
          </a:p>
        </p:txBody>
      </p:sp>
      <p:grpSp>
        <p:nvGrpSpPr>
          <p:cNvPr id="15" name="Group 14"/>
          <p:cNvGrpSpPr/>
          <p:nvPr/>
        </p:nvGrpSpPr>
        <p:grpSpPr>
          <a:xfrm>
            <a:off x="8665333" y="2282541"/>
            <a:ext cx="1556839" cy="1410953"/>
            <a:chOff x="690226" y="2053202"/>
            <a:chExt cx="1512451" cy="1551516"/>
          </a:xfrm>
        </p:grpSpPr>
        <p:sp>
          <p:nvSpPr>
            <p:cNvPr id="9" name="Rounded Rectangle 8"/>
            <p:cNvSpPr/>
            <p:nvPr/>
          </p:nvSpPr>
          <p:spPr bwMode="auto">
            <a:xfrm>
              <a:off x="690226" y="2053202"/>
              <a:ext cx="1509122" cy="1551516"/>
            </a:xfrm>
            <a:prstGeom prst="roundRect">
              <a:avLst/>
            </a:prstGeom>
            <a:solidFill>
              <a:schemeClr val="accent3">
                <a:lumMod val="60000"/>
                <a:lumOff val="40000"/>
              </a:schemeClr>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1" name="TextBox 10"/>
            <p:cNvSpPr txBox="1"/>
            <p:nvPr/>
          </p:nvSpPr>
          <p:spPr>
            <a:xfrm>
              <a:off x="895598" y="3251165"/>
              <a:ext cx="1307079" cy="270750"/>
            </a:xfrm>
            <a:prstGeom prst="rect">
              <a:avLst/>
            </a:prstGeom>
            <a:noFill/>
          </p:spPr>
          <p:txBody>
            <a:bodyPr wrap="square" lIns="0" tIns="0" rIns="0" bIns="0" rtlCol="0" anchor="t">
              <a:spAutoFit/>
            </a:bodyPr>
            <a:lstStyle/>
            <a:p>
              <a:pPr algn="l"/>
              <a:r>
                <a:rPr lang="en-US" sz="1600">
                  <a:latin typeface="Arial"/>
                  <a:ea typeface="Arial Unicode MS"/>
                  <a:cs typeface="Arial Unicode MS"/>
                </a:rPr>
                <a:t>NRSignment</a:t>
              </a:r>
            </a:p>
          </p:txBody>
        </p:sp>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8343" y="2338079"/>
              <a:ext cx="805754" cy="805754"/>
            </a:xfrm>
            <a:prstGeom prst="rect">
              <a:avLst/>
            </a:prstGeom>
          </p:spPr>
        </p:pic>
      </p:grpSp>
      <p:pic>
        <p:nvPicPr>
          <p:cNvPr id="12" name="Picture 12" descr="A picture containing text, person, indoor, wall&#10;&#10;Description automatically generated">
            <a:extLst>
              <a:ext uri="{FF2B5EF4-FFF2-40B4-BE49-F238E27FC236}">
                <a16:creationId xmlns:a16="http://schemas.microsoft.com/office/drawing/2014/main" id="{9A8C60DC-5BD7-45E5-9694-A3EA7EEAA908}"/>
              </a:ext>
            </a:extLst>
          </p:cNvPr>
          <p:cNvPicPr>
            <a:picLocks noChangeAspect="1"/>
          </p:cNvPicPr>
          <p:nvPr/>
        </p:nvPicPr>
        <p:blipFill rotWithShape="1">
          <a:blip r:embed="rId6"/>
          <a:srcRect l="32" t="32" r="33789" b="-32"/>
          <a:stretch/>
        </p:blipFill>
        <p:spPr>
          <a:xfrm>
            <a:off x="0" y="0"/>
            <a:ext cx="6025940" cy="6862426"/>
          </a:xfrm>
          <a:prstGeom prst="rect">
            <a:avLst/>
          </a:prstGeom>
        </p:spPr>
      </p:pic>
    </p:spTree>
    <p:custDataLst>
      <p:tags r:id="rId1"/>
    </p:custDataLst>
    <p:extLst>
      <p:ext uri="{BB962C8B-B14F-4D97-AF65-F5344CB8AC3E}">
        <p14:creationId xmlns:p14="http://schemas.microsoft.com/office/powerpoint/2010/main" val="73009864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15"/>
          <p:cNvGraphicFramePr>
            <a:graphicFrameLocks noGrp="1"/>
          </p:cNvGraphicFramePr>
          <p:nvPr>
            <p:ph sz="quarter" idx="22"/>
            <p:extLst>
              <p:ext uri="{D42A27DB-BD31-4B8C-83A1-F6EECF244321}">
                <p14:modId xmlns:p14="http://schemas.microsoft.com/office/powerpoint/2010/main" val="2992497089"/>
              </p:ext>
            </p:extLst>
          </p:nvPr>
        </p:nvGraphicFramePr>
        <p:xfrm>
          <a:off x="746760" y="1188720"/>
          <a:ext cx="10855227" cy="4879372"/>
        </p:xfrm>
        <a:graphic>
          <a:graphicData uri="http://schemas.openxmlformats.org/drawingml/2006/table">
            <a:tbl>
              <a:tblPr firstRow="1" bandRow="1">
                <a:tableStyleId>{21E4AEA4-8DFA-4A89-87EB-49C32662AFE0}</a:tableStyleId>
              </a:tblPr>
              <a:tblGrid>
                <a:gridCol w="1684618">
                  <a:extLst>
                    <a:ext uri="{9D8B030D-6E8A-4147-A177-3AD203B41FA5}">
                      <a16:colId xmlns:a16="http://schemas.microsoft.com/office/drawing/2014/main" val="20000"/>
                    </a:ext>
                  </a:extLst>
                </a:gridCol>
                <a:gridCol w="2637764">
                  <a:extLst>
                    <a:ext uri="{9D8B030D-6E8A-4147-A177-3AD203B41FA5}">
                      <a16:colId xmlns:a16="http://schemas.microsoft.com/office/drawing/2014/main" val="20001"/>
                    </a:ext>
                  </a:extLst>
                </a:gridCol>
                <a:gridCol w="2135434">
                  <a:extLst>
                    <a:ext uri="{9D8B030D-6E8A-4147-A177-3AD203B41FA5}">
                      <a16:colId xmlns:a16="http://schemas.microsoft.com/office/drawing/2014/main" val="20002"/>
                    </a:ext>
                  </a:extLst>
                </a:gridCol>
                <a:gridCol w="2056343">
                  <a:extLst>
                    <a:ext uri="{9D8B030D-6E8A-4147-A177-3AD203B41FA5}">
                      <a16:colId xmlns:a16="http://schemas.microsoft.com/office/drawing/2014/main" val="4291804976"/>
                    </a:ext>
                  </a:extLst>
                </a:gridCol>
                <a:gridCol w="2341068">
                  <a:extLst>
                    <a:ext uri="{9D8B030D-6E8A-4147-A177-3AD203B41FA5}">
                      <a16:colId xmlns:a16="http://schemas.microsoft.com/office/drawing/2014/main" val="467818001"/>
                    </a:ext>
                  </a:extLst>
                </a:gridCol>
              </a:tblGrid>
              <a:tr h="586104">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a:ln>
                            <a:noFill/>
                          </a:ln>
                          <a:solidFill>
                            <a:schemeClr val="bg1"/>
                          </a:solidFill>
                          <a:effectLst/>
                          <a:latin typeface="Arial"/>
                          <a:ea typeface="MS PGothic"/>
                        </a:rPr>
                        <a:t>Benefits</a:t>
                      </a:r>
                    </a:p>
                  </a:txBody>
                  <a:tcPr anchor="ctr">
                    <a:lnL w="12700" cap="flat" cmpd="sng" algn="ctr">
                      <a:no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defTabSz="288036" rtl="0" eaLnBrk="1" fontAlgn="auto" latinLnBrk="0" hangingPunct="1">
                        <a:lnSpc>
                          <a:spcPct val="100000"/>
                        </a:lnSpc>
                        <a:spcBef>
                          <a:spcPts val="0"/>
                        </a:spcBef>
                        <a:spcAft>
                          <a:spcPts val="0"/>
                        </a:spcAft>
                        <a:buClrTx/>
                        <a:buSzTx/>
                        <a:buFontTx/>
                        <a:buNone/>
                        <a:tabLst/>
                        <a:defRPr/>
                      </a:pPr>
                      <a:r>
                        <a:rPr kumimoji="0" lang="en-US" sz="2000" b="1" i="0" u="none" strike="noStrike" cap="none" normalizeH="0" baseline="0">
                          <a:ln>
                            <a:noFill/>
                          </a:ln>
                          <a:solidFill>
                            <a:schemeClr val="bg1"/>
                          </a:solidFill>
                          <a:effectLst/>
                          <a:latin typeface="Arial"/>
                          <a:ea typeface="MS PGothic"/>
                        </a:rPr>
                        <a:t>Our Solution</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a:lnSpc>
                          <a:spcPct val="100000"/>
                        </a:lnSpc>
                        <a:spcBef>
                          <a:spcPts val="0"/>
                        </a:spcBef>
                        <a:spcAft>
                          <a:spcPts val="0"/>
                        </a:spcAft>
                        <a:buNone/>
                      </a:pPr>
                      <a:r>
                        <a:rPr lang="en-US" sz="2000" b="0" i="0" u="none" strike="noStrike" cap="none" normalizeH="0" baseline="0" noProof="0">
                          <a:ln>
                            <a:noFill/>
                          </a:ln>
                          <a:effectLst/>
                          <a:latin typeface="Arial"/>
                        </a:rPr>
                        <a:t>US Patient Classification Systems (PCAs) </a:t>
                      </a:r>
                      <a:endParaRPr kumimoji="0" lang="en-US" sz="2000"/>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a:lnSpc>
                          <a:spcPct val="100000"/>
                        </a:lnSpc>
                        <a:spcBef>
                          <a:spcPts val="0"/>
                        </a:spcBef>
                        <a:spcAft>
                          <a:spcPts val="0"/>
                        </a:spcAft>
                        <a:buNone/>
                      </a:pPr>
                      <a:r>
                        <a:rPr lang="en-US" sz="2000" b="0" i="0" u="none" strike="noStrike" cap="none" normalizeH="0" baseline="0" noProof="0" err="1">
                          <a:ln>
                            <a:noFill/>
                          </a:ln>
                          <a:effectLst/>
                          <a:latin typeface="Arial"/>
                        </a:rPr>
                        <a:t>Perroca</a:t>
                      </a:r>
                      <a:r>
                        <a:rPr lang="en-US" sz="2000" b="0" i="0" u="none" strike="noStrike" cap="none" normalizeH="0" baseline="0" noProof="0">
                          <a:ln>
                            <a:noFill/>
                          </a:ln>
                          <a:effectLst/>
                          <a:latin typeface="Arial"/>
                        </a:rPr>
                        <a:t> </a:t>
                      </a:r>
                      <a:endParaRPr kumimoji="0" lang="en-US" sz="2000"/>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a:lnSpc>
                          <a:spcPct val="100000"/>
                        </a:lnSpc>
                        <a:spcBef>
                          <a:spcPts val="0"/>
                        </a:spcBef>
                        <a:spcAft>
                          <a:spcPts val="0"/>
                        </a:spcAft>
                        <a:buNone/>
                      </a:pPr>
                      <a:r>
                        <a:rPr lang="en-US" sz="2000" b="0" i="0" u="none" strike="noStrike" cap="none" normalizeH="0" baseline="0" noProof="0" err="1">
                          <a:ln>
                            <a:noFill/>
                          </a:ln>
                          <a:effectLst/>
                          <a:latin typeface="Arial"/>
                        </a:rPr>
                        <a:t>Beakta</a:t>
                      </a:r>
                      <a:r>
                        <a:rPr lang="en-US" sz="2000" b="0" i="0" u="none" strike="noStrike" cap="none" normalizeH="0" baseline="0" noProof="0">
                          <a:ln>
                            <a:noFill/>
                          </a:ln>
                          <a:effectLst/>
                          <a:latin typeface="Arial"/>
                        </a:rPr>
                        <a:t> </a:t>
                      </a:r>
                      <a:endParaRPr kumimoji="0" lang="en-US" sz="2000"/>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0"/>
                  </a:ext>
                </a:extLst>
              </a:tr>
              <a:tr h="979714">
                <a:tc>
                  <a:txBody>
                    <a:bodyPr/>
                    <a:lstStyle/>
                    <a:p>
                      <a:pPr marL="0" lvl="0" indent="0" algn="l">
                        <a:lnSpc>
                          <a:spcPct val="100000"/>
                        </a:lnSpc>
                        <a:spcBef>
                          <a:spcPct val="0"/>
                        </a:spcBef>
                        <a:spcAft>
                          <a:spcPct val="0"/>
                        </a:spcAft>
                        <a:buNone/>
                      </a:pPr>
                      <a:r>
                        <a:rPr lang="en-US" sz="2000" b="0" i="0" u="none" strike="noStrike" cap="none" normalizeH="0" baseline="0">
                          <a:ln>
                            <a:noFill/>
                          </a:ln>
                          <a:solidFill>
                            <a:schemeClr val="tx1"/>
                          </a:solidFill>
                          <a:effectLst/>
                          <a:latin typeface="Arial"/>
                          <a:ea typeface="MS PGothic"/>
                        </a:rPr>
                        <a:t>Address nurse workload</a:t>
                      </a:r>
                      <a:endParaRPr kumimoji="0" lang="en-US" sz="2000" b="0" i="0" u="none" strike="noStrike" cap="none" normalizeH="0" baseline="0">
                        <a:ln>
                          <a:noFill/>
                        </a:ln>
                        <a:solidFill>
                          <a:schemeClr val="tx1"/>
                        </a:solidFill>
                        <a:effectLst/>
                        <a:latin typeface="Arial"/>
                        <a:ea typeface="MS PGothic"/>
                      </a:endParaRPr>
                    </a:p>
                  </a:txBody>
                  <a:tcPr marL="114300" marR="53112" marT="34962" marB="34962">
                    <a:lnL w="0">
                      <a:noFill/>
                    </a:lnL>
                    <a:lnR w="0">
                      <a:noFill/>
                    </a:lnR>
                    <a:lnT w="0">
                      <a:noFill/>
                    </a:lnT>
                    <a:lnB w="0">
                      <a:noFill/>
                    </a:lnB>
                    <a:lnTlToBr w="12700" cmpd="sng">
                      <a:noFill/>
                      <a:prstDash val="solid"/>
                    </a:lnTlToBr>
                    <a:lnBlToTr w="12700" cmpd="sng">
                      <a:noFill/>
                      <a:prstDash val="solid"/>
                    </a:lnBlToTr>
                  </a:tcPr>
                </a:tc>
                <a:tc>
                  <a:txBody>
                    <a:bodyPr/>
                    <a:lstStyle/>
                    <a:p>
                      <a:pPr marL="0" lvl="0" indent="0" algn="ctr" defTabSz="914400">
                        <a:lnSpc>
                          <a:spcPct val="100000"/>
                        </a:lnSpc>
                        <a:spcBef>
                          <a:spcPct val="0"/>
                        </a:spcBef>
                        <a:spcAft>
                          <a:spcPct val="0"/>
                        </a:spcAft>
                        <a:buNone/>
                        <a:tabLst>
                          <a:tab pos="682625" algn="dec"/>
                        </a:tabLst>
                      </a:pPr>
                      <a:endParaRPr kumimoji="0" lang="en-US" sz="2000" b="0" i="0" u="none" strike="noStrike" cap="none" normalizeH="0" baseline="0">
                        <a:ln>
                          <a:noFill/>
                        </a:ln>
                        <a:solidFill>
                          <a:schemeClr val="tx1"/>
                        </a:solidFill>
                        <a:effectLst/>
                        <a:latin typeface="Arial"/>
                        <a:ea typeface="MS PGothic"/>
                      </a:endParaRPr>
                    </a:p>
                  </a:txBody>
                  <a:tcPr marL="53112" marR="53112" marT="34962" marB="34962">
                    <a:lnL w="0">
                      <a:noFill/>
                    </a:lnL>
                    <a:lnR w="0">
                      <a:noFill/>
                    </a:lnR>
                    <a:lnT w="0">
                      <a:noFill/>
                    </a:lnT>
                    <a:lnB w="0">
                      <a:noFill/>
                    </a:lnB>
                    <a:lnTlToBr w="12700" cmpd="sng">
                      <a:noFill/>
                      <a:prstDash val="solid"/>
                    </a:lnTlToBr>
                    <a:lnBlToTr w="12700" cmpd="sng">
                      <a:noFill/>
                      <a:prstDash val="solid"/>
                    </a:lnBlToTr>
                  </a:tcPr>
                </a:tc>
                <a:tc>
                  <a:txBody>
                    <a:bodyPr/>
                    <a:lstStyle/>
                    <a:p>
                      <a:pPr marL="0" lvl="0" indent="0" algn="ctr">
                        <a:lnSpc>
                          <a:spcPct val="100000"/>
                        </a:lnSpc>
                        <a:spcBef>
                          <a:spcPct val="0"/>
                        </a:spcBef>
                        <a:spcAft>
                          <a:spcPct val="0"/>
                        </a:spcAft>
                        <a:buNone/>
                      </a:pPr>
                      <a:endParaRPr lang="en-US" sz="2400" b="1" i="0" u="none" strike="noStrike" cap="none" normalizeH="0" baseline="0" noProof="0">
                        <a:ln>
                          <a:noFill/>
                        </a:ln>
                        <a:effectLst/>
                      </a:endParaRPr>
                    </a:p>
                    <a:p>
                      <a:pPr marL="0" lvl="0" indent="0" algn="ctr" defTabSz="914400">
                        <a:lnSpc>
                          <a:spcPct val="100000"/>
                        </a:lnSpc>
                        <a:spcBef>
                          <a:spcPct val="0"/>
                        </a:spcBef>
                        <a:spcAft>
                          <a:spcPct val="0"/>
                        </a:spcAft>
                        <a:buNone/>
                        <a:tabLst>
                          <a:tab pos="682625" algn="dec"/>
                        </a:tabLst>
                      </a:pPr>
                      <a:r>
                        <a:rPr lang="en-US" sz="2400" b="1" i="0" u="none" strike="noStrike" cap="none" normalizeH="0" baseline="0" noProof="0">
                          <a:ln>
                            <a:noFill/>
                          </a:ln>
                          <a:effectLst/>
                        </a:rPr>
                        <a:t>X</a:t>
                      </a:r>
                      <a:endParaRPr kumimoji="0" lang="en-US" sz="2400"/>
                    </a:p>
                  </a:txBody>
                  <a:tcPr marL="53112" marR="53112" marT="34962" marB="34962">
                    <a:lnL w="0">
                      <a:noFill/>
                    </a:lnL>
                    <a:lnR w="0">
                      <a:noFill/>
                    </a:lnR>
                    <a:lnT w="0">
                      <a:noFill/>
                    </a:lnT>
                    <a:lnB w="0">
                      <a:noFill/>
                    </a:lnB>
                    <a:lnTlToBr w="12700" cmpd="sng">
                      <a:noFill/>
                      <a:prstDash val="solid"/>
                    </a:lnTlToBr>
                    <a:lnBlToTr w="12700" cmpd="sng">
                      <a:noFill/>
                      <a:prstDash val="solid"/>
                    </a:lnBlToTr>
                  </a:tcPr>
                </a:tc>
                <a:tc>
                  <a:txBody>
                    <a:bodyPr/>
                    <a:lstStyle/>
                    <a:p>
                      <a:pPr marL="0" lvl="0" indent="0" algn="ctr">
                        <a:lnSpc>
                          <a:spcPct val="100000"/>
                        </a:lnSpc>
                        <a:spcBef>
                          <a:spcPct val="0"/>
                        </a:spcBef>
                        <a:spcAft>
                          <a:spcPct val="0"/>
                        </a:spcAft>
                        <a:buNone/>
                      </a:pPr>
                      <a:endParaRPr lang="en-US" sz="2400" b="1" i="0" u="none" strike="noStrike" cap="none" normalizeH="0" baseline="0" noProof="0">
                        <a:ln>
                          <a:noFill/>
                        </a:ln>
                        <a:effectLst/>
                      </a:endParaRPr>
                    </a:p>
                    <a:p>
                      <a:pPr marL="0" lvl="0" indent="0" algn="ctr" defTabSz="914400">
                        <a:lnSpc>
                          <a:spcPct val="100000"/>
                        </a:lnSpc>
                        <a:spcBef>
                          <a:spcPct val="0"/>
                        </a:spcBef>
                        <a:spcAft>
                          <a:spcPct val="0"/>
                        </a:spcAft>
                        <a:buNone/>
                        <a:tabLst>
                          <a:tab pos="682625" algn="dec"/>
                        </a:tabLst>
                      </a:pPr>
                      <a:r>
                        <a:rPr lang="en-US" sz="2400" b="1" i="0" u="none" strike="noStrike" cap="none" normalizeH="0" baseline="0" noProof="0">
                          <a:ln>
                            <a:noFill/>
                          </a:ln>
                          <a:effectLst/>
                        </a:rPr>
                        <a:t>X</a:t>
                      </a:r>
                      <a:endParaRPr kumimoji="0" lang="en-US" sz="2400"/>
                    </a:p>
                  </a:txBody>
                  <a:tcPr marL="53112" marR="53112" marT="34962" marB="34962">
                    <a:lnL w="0">
                      <a:noFill/>
                    </a:lnL>
                    <a:lnR w="0">
                      <a:noFill/>
                    </a:lnR>
                    <a:lnT w="0">
                      <a:noFill/>
                    </a:lnT>
                    <a:lnB w="0">
                      <a:noFill/>
                    </a:lnB>
                    <a:lnTlToBr w="12700" cmpd="sng">
                      <a:noFill/>
                      <a:prstDash val="solid"/>
                    </a:lnTlToBr>
                    <a:lnBlToTr w="12700" cmpd="sng">
                      <a:noFill/>
                      <a:prstDash val="solid"/>
                    </a:lnBlToTr>
                  </a:tcPr>
                </a:tc>
                <a:tc>
                  <a:txBody>
                    <a:bodyPr/>
                    <a:lstStyle/>
                    <a:p>
                      <a:pPr marL="0" lvl="0" indent="0" algn="ctr">
                        <a:lnSpc>
                          <a:spcPct val="100000"/>
                        </a:lnSpc>
                        <a:spcBef>
                          <a:spcPct val="0"/>
                        </a:spcBef>
                        <a:spcAft>
                          <a:spcPct val="0"/>
                        </a:spcAft>
                        <a:buNone/>
                      </a:pPr>
                      <a:endParaRPr lang="en-US" sz="2400" b="1" i="0" u="none" strike="noStrike" cap="none" normalizeH="0" baseline="0" noProof="0">
                        <a:ln>
                          <a:noFill/>
                        </a:ln>
                        <a:effectLst/>
                      </a:endParaRPr>
                    </a:p>
                    <a:p>
                      <a:pPr marL="0" lvl="0" indent="0" algn="ctr" defTabSz="914400">
                        <a:lnSpc>
                          <a:spcPct val="100000"/>
                        </a:lnSpc>
                        <a:spcBef>
                          <a:spcPct val="0"/>
                        </a:spcBef>
                        <a:spcAft>
                          <a:spcPct val="0"/>
                        </a:spcAft>
                        <a:buNone/>
                        <a:tabLst>
                          <a:tab pos="682625" algn="dec"/>
                        </a:tabLst>
                      </a:pPr>
                      <a:r>
                        <a:rPr lang="en-US" sz="2400" b="1" i="0" u="none" strike="noStrike" cap="none" normalizeH="0" baseline="0" noProof="0">
                          <a:ln>
                            <a:noFill/>
                          </a:ln>
                          <a:effectLst/>
                        </a:rPr>
                        <a:t>X</a:t>
                      </a:r>
                      <a:endParaRPr kumimoji="0" lang="en-US" sz="2400"/>
                    </a:p>
                  </a:txBody>
                  <a:tcPr marL="53112" marR="53112" marT="34962" marB="34962">
                    <a:lnL w="0">
                      <a:noFill/>
                    </a:lnL>
                    <a:lnR w="0">
                      <a:noFill/>
                    </a:lnR>
                    <a:lnT w="0">
                      <a:noFill/>
                    </a:lnT>
                    <a:lnB w="0">
                      <a:noFill/>
                    </a:lnB>
                    <a:lnTlToBr w="12700" cmpd="sng">
                      <a:noFill/>
                      <a:prstDash val="solid"/>
                    </a:lnTlToBr>
                    <a:lnBlToTr w="12700" cmpd="sng">
                      <a:noFill/>
                      <a:prstDash val="solid"/>
                    </a:lnBlToTr>
                  </a:tcPr>
                </a:tc>
                <a:extLst>
                  <a:ext uri="{0D108BD9-81ED-4DB2-BD59-A6C34878D82A}">
                    <a16:rowId xmlns:a16="http://schemas.microsoft.com/office/drawing/2014/main" val="2190631255"/>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sz="2000" b="0" i="0" u="none" strike="noStrike" cap="none" normalizeH="0" baseline="0">
                          <a:ln>
                            <a:noFill/>
                          </a:ln>
                          <a:solidFill>
                            <a:schemeClr val="tx1"/>
                          </a:solidFill>
                          <a:effectLst/>
                          <a:latin typeface="Arial"/>
                          <a:ea typeface="MS PGothic"/>
                        </a:rPr>
                        <a:t>Automation</a:t>
                      </a:r>
                      <a:endParaRPr kumimoji="0" lang="en-US" sz="2000" b="0" i="0" u="none" strike="noStrike" cap="none" normalizeH="0" baseline="0">
                        <a:ln>
                          <a:noFill/>
                        </a:ln>
                        <a:solidFill>
                          <a:schemeClr val="tx1"/>
                        </a:solidFill>
                        <a:effectLst/>
                        <a:latin typeface="Arial"/>
                        <a:ea typeface="MS PGothic"/>
                      </a:endParaRPr>
                    </a:p>
                  </a:txBody>
                  <a:tcPr marL="114300"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3200" b="1"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a:lnSpc>
                          <a:spcPct val="100000"/>
                        </a:lnSpc>
                        <a:spcBef>
                          <a:spcPct val="0"/>
                        </a:spcBef>
                        <a:spcAft>
                          <a:spcPct val="0"/>
                        </a:spcAft>
                        <a:buNone/>
                        <a:tabLst>
                          <a:tab pos="682625" algn="dec"/>
                        </a:tabLst>
                      </a:pPr>
                      <a:r>
                        <a:rPr lang="en-US" sz="2400" b="1" i="0" u="none" strike="noStrike" cap="none" normalizeH="0" baseline="0" noProof="0">
                          <a:ln>
                            <a:noFill/>
                          </a:ln>
                          <a:effectLst/>
                        </a:rPr>
                        <a:t>X</a:t>
                      </a:r>
                      <a:endParaRPr kumimoji="0" lang="en-US" sz="2400"/>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a:lnSpc>
                          <a:spcPct val="100000"/>
                        </a:lnSpc>
                        <a:spcBef>
                          <a:spcPct val="0"/>
                        </a:spcBef>
                        <a:spcAft>
                          <a:spcPct val="0"/>
                        </a:spcAft>
                        <a:buNone/>
                        <a:tabLst>
                          <a:tab pos="682625" algn="dec"/>
                        </a:tabLst>
                      </a:pPr>
                      <a:r>
                        <a:rPr lang="en-US" sz="2400" b="1" i="0" u="none" strike="noStrike" cap="none" normalizeH="0" baseline="0" noProof="0">
                          <a:ln>
                            <a:noFill/>
                          </a:ln>
                          <a:effectLst/>
                        </a:rPr>
                        <a:t>X</a:t>
                      </a:r>
                      <a:endParaRPr kumimoji="0" lang="en-US" sz="2400"/>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a:lnSpc>
                          <a:spcPct val="100000"/>
                        </a:lnSpc>
                        <a:spcBef>
                          <a:spcPct val="0"/>
                        </a:spcBef>
                        <a:spcAft>
                          <a:spcPct val="0"/>
                        </a:spcAft>
                        <a:buNone/>
                        <a:tabLst>
                          <a:tab pos="682625" algn="dec"/>
                        </a:tabLst>
                      </a:pPr>
                      <a:r>
                        <a:rPr lang="en-US" sz="2400" b="1" i="0" u="none" strike="noStrike" cap="none" normalizeH="0" baseline="0" noProof="0">
                          <a:ln>
                            <a:noFill/>
                          </a:ln>
                          <a:effectLst/>
                        </a:rPr>
                        <a:t>X</a:t>
                      </a:r>
                      <a:endParaRPr kumimoji="0" lang="en-US" sz="2400"/>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1"/>
                          </a:solidFill>
                          <a:effectLst/>
                          <a:latin typeface="Arial"/>
                          <a:ea typeface="MS PGothic"/>
                        </a:rPr>
                        <a:t>Cost to Use</a:t>
                      </a:r>
                    </a:p>
                  </a:txBody>
                  <a:tcPr marL="114300"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rtl="0" eaLnBrk="1" fontAlgn="base" latinLnBrk="0" hangingPunct="1">
                        <a:lnSpc>
                          <a:spcPct val="100000"/>
                        </a:lnSpc>
                        <a:spcBef>
                          <a:spcPct val="0"/>
                        </a:spcBef>
                        <a:spcAft>
                          <a:spcPct val="0"/>
                        </a:spcAft>
                        <a:buClrTx/>
                        <a:buSzTx/>
                        <a:buFontTx/>
                        <a:buNone/>
                      </a:pPr>
                      <a:r>
                        <a:rPr lang="en-US" sz="2000" b="0" i="0" u="none" strike="noStrike" cap="none" normalizeH="0" baseline="0">
                          <a:ln>
                            <a:noFill/>
                          </a:ln>
                          <a:solidFill>
                            <a:schemeClr val="tx1"/>
                          </a:solidFill>
                          <a:effectLst/>
                          <a:latin typeface="Arial"/>
                          <a:ea typeface="MS PGothic"/>
                        </a:rPr>
                        <a:t>Cost to build/test/deploy</a:t>
                      </a:r>
                      <a:endParaRPr kumimoji="0" lang="en-US" sz="2000" b="0"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lang="en-US" sz="2000" b="0" i="0" u="none" strike="noStrike" cap="none" normalizeH="0" baseline="0">
                          <a:ln>
                            <a:noFill/>
                          </a:ln>
                          <a:solidFill>
                            <a:schemeClr val="tx1"/>
                          </a:solidFill>
                          <a:effectLst/>
                          <a:latin typeface="Arial"/>
                          <a:ea typeface="MS PGothic"/>
                        </a:rPr>
                        <a:t>n/a</a:t>
                      </a:r>
                      <a:endParaRPr kumimoji="0" lang="en-US" sz="2000" b="0"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lang="en-US" sz="2000" b="0" i="0" u="none" strike="noStrike" cap="none" normalizeH="0" baseline="0">
                          <a:ln>
                            <a:noFill/>
                          </a:ln>
                          <a:solidFill>
                            <a:schemeClr val="tx1"/>
                          </a:solidFill>
                          <a:effectLst/>
                          <a:latin typeface="Arial"/>
                          <a:ea typeface="MS PGothic"/>
                        </a:rPr>
                        <a:t>n/a</a:t>
                      </a:r>
                      <a:endParaRPr kumimoji="0" lang="en-US" sz="2000" b="0"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lang="en-US" sz="2000" b="0" i="0" u="none" strike="noStrike" cap="none" normalizeH="0" baseline="0">
                          <a:ln>
                            <a:noFill/>
                          </a:ln>
                          <a:solidFill>
                            <a:schemeClr val="tx1"/>
                          </a:solidFill>
                          <a:effectLst/>
                          <a:latin typeface="Arial"/>
                          <a:ea typeface="MS PGothic"/>
                        </a:rPr>
                        <a:t>n/a</a:t>
                      </a:r>
                      <a:endParaRPr kumimoji="0" lang="en-US" sz="2000" b="0"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1"/>
                          </a:solidFill>
                          <a:effectLst/>
                          <a:latin typeface="Arial"/>
                          <a:ea typeface="MS PGothic"/>
                        </a:rPr>
                        <a:t>Platform</a:t>
                      </a:r>
                    </a:p>
                  </a:txBody>
                  <a:tcPr marL="114300"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rtl="0" eaLnBrk="1" fontAlgn="base" latinLnBrk="0" hangingPunct="1">
                        <a:lnSpc>
                          <a:spcPct val="100000"/>
                        </a:lnSpc>
                        <a:spcBef>
                          <a:spcPct val="0"/>
                        </a:spcBef>
                        <a:spcAft>
                          <a:spcPct val="0"/>
                        </a:spcAft>
                        <a:buClrTx/>
                        <a:buSzTx/>
                        <a:buFontTx/>
                        <a:buNone/>
                      </a:pPr>
                      <a:r>
                        <a:rPr lang="en-US" sz="2000" b="0" i="0" u="none" strike="noStrike" cap="none" normalizeH="0" baseline="0">
                          <a:ln>
                            <a:noFill/>
                          </a:ln>
                          <a:solidFill>
                            <a:schemeClr val="tx1"/>
                          </a:solidFill>
                          <a:effectLst/>
                          <a:latin typeface="Arial"/>
                          <a:ea typeface="MS PGothic"/>
                        </a:rPr>
                        <a:t>Existing EMR </a:t>
                      </a:r>
                      <a:endParaRPr kumimoji="0" lang="en-US" sz="2000" b="0"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a:lnSpc>
                          <a:spcPct val="100000"/>
                        </a:lnSpc>
                        <a:spcBef>
                          <a:spcPct val="0"/>
                        </a:spcBef>
                        <a:spcAft>
                          <a:spcPct val="0"/>
                        </a:spcAft>
                        <a:buNone/>
                      </a:pPr>
                      <a:r>
                        <a:rPr lang="en-US" sz="2000" b="0" i="0" u="none" strike="noStrike" cap="none" normalizeH="0" baseline="0">
                          <a:ln>
                            <a:noFill/>
                          </a:ln>
                          <a:solidFill>
                            <a:schemeClr val="tx1"/>
                          </a:solidFill>
                          <a:effectLst/>
                          <a:latin typeface="Arial"/>
                          <a:ea typeface="MS PGothic"/>
                        </a:rPr>
                        <a:t>Paper checklist </a:t>
                      </a: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rtl="0" eaLnBrk="1" fontAlgn="base" latinLnBrk="0" hangingPunct="1">
                        <a:lnSpc>
                          <a:spcPct val="100000"/>
                        </a:lnSpc>
                        <a:spcBef>
                          <a:spcPct val="0"/>
                        </a:spcBef>
                        <a:spcAft>
                          <a:spcPct val="0"/>
                        </a:spcAft>
                        <a:buClrTx/>
                        <a:buSzTx/>
                        <a:buFontTx/>
                        <a:buNone/>
                      </a:pPr>
                      <a:r>
                        <a:rPr lang="en-US" sz="2000" b="0" i="0" u="none" strike="noStrike" cap="none" normalizeH="0" baseline="0">
                          <a:ln>
                            <a:noFill/>
                          </a:ln>
                          <a:solidFill>
                            <a:schemeClr val="tx1"/>
                          </a:solidFill>
                          <a:effectLst/>
                          <a:latin typeface="Arial"/>
                          <a:ea typeface="MS PGothic"/>
                        </a:rPr>
                        <a:t>Checklist </a:t>
                      </a:r>
                      <a:endParaRPr kumimoji="0" lang="en-US" sz="2000" b="0"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rtl="0" eaLnBrk="1" fontAlgn="base" latinLnBrk="0" hangingPunct="1">
                        <a:lnSpc>
                          <a:spcPct val="100000"/>
                        </a:lnSpc>
                        <a:spcBef>
                          <a:spcPct val="0"/>
                        </a:spcBef>
                        <a:spcAft>
                          <a:spcPct val="0"/>
                        </a:spcAft>
                        <a:buClrTx/>
                        <a:buSzTx/>
                        <a:buFontTx/>
                        <a:buNone/>
                      </a:pPr>
                      <a:r>
                        <a:rPr lang="en-US" sz="2000" b="0" i="0" u="none" strike="noStrike" cap="none" normalizeH="0" baseline="0">
                          <a:ln>
                            <a:noFill/>
                          </a:ln>
                          <a:solidFill>
                            <a:schemeClr val="tx1"/>
                          </a:solidFill>
                          <a:effectLst/>
                          <a:latin typeface="Arial"/>
                          <a:ea typeface="MS PGothic"/>
                        </a:rPr>
                        <a:t>Checklist </a:t>
                      </a:r>
                      <a:endParaRPr kumimoji="0" lang="en-US" sz="2000" b="0"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1"/>
                          </a:solidFill>
                          <a:effectLst/>
                          <a:latin typeface="Arial"/>
                          <a:ea typeface="MS PGothic"/>
                        </a:rPr>
                        <a:t>Users</a:t>
                      </a:r>
                    </a:p>
                  </a:txBody>
                  <a:tcPr marL="114300"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rtl="0" eaLnBrk="1" fontAlgn="base" latinLnBrk="0" hangingPunct="1">
                        <a:lnSpc>
                          <a:spcPct val="100000"/>
                        </a:lnSpc>
                        <a:spcBef>
                          <a:spcPct val="0"/>
                        </a:spcBef>
                        <a:spcAft>
                          <a:spcPct val="0"/>
                        </a:spcAft>
                        <a:buClrTx/>
                        <a:buSzTx/>
                        <a:buFontTx/>
                        <a:buNone/>
                      </a:pPr>
                      <a:r>
                        <a:rPr lang="en-US" sz="2000" b="0" i="0" u="none" strike="noStrike" cap="none" normalizeH="0" baseline="0">
                          <a:ln>
                            <a:noFill/>
                          </a:ln>
                          <a:solidFill>
                            <a:schemeClr val="tx1"/>
                          </a:solidFill>
                          <a:effectLst/>
                          <a:latin typeface="Arial"/>
                          <a:ea typeface="MS PGothic"/>
                        </a:rPr>
                        <a:t>Nurse managers/ Charge nurses </a:t>
                      </a:r>
                      <a:endParaRPr kumimoji="0" lang="en-US" sz="2000" b="0"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rtl="0" eaLnBrk="1" fontAlgn="base" latinLnBrk="0" hangingPunct="1">
                        <a:lnSpc>
                          <a:spcPct val="100000"/>
                        </a:lnSpc>
                        <a:spcBef>
                          <a:spcPct val="0"/>
                        </a:spcBef>
                        <a:spcAft>
                          <a:spcPct val="0"/>
                        </a:spcAft>
                        <a:buClrTx/>
                        <a:buSzTx/>
                        <a:buFontTx/>
                        <a:buNone/>
                      </a:pPr>
                      <a:r>
                        <a:rPr lang="en-US" sz="2000" b="0" i="0" u="none" strike="noStrike" cap="none" normalizeH="0" baseline="0">
                          <a:ln>
                            <a:noFill/>
                          </a:ln>
                          <a:solidFill>
                            <a:schemeClr val="tx1"/>
                          </a:solidFill>
                          <a:effectLst/>
                          <a:latin typeface="Arial"/>
                          <a:ea typeface="MS PGothic"/>
                        </a:rPr>
                        <a:t>Nurse execs, managers </a:t>
                      </a:r>
                      <a:endParaRPr kumimoji="0" lang="en-US" sz="2000" b="0" i="0" u="none" strike="noStrike" cap="none" normalizeH="0" baseline="0">
                        <a:ln>
                          <a:noFill/>
                        </a:ln>
                        <a:solidFill>
                          <a:schemeClr val="tx1"/>
                        </a:solidFill>
                        <a:effectLst/>
                        <a:latin typeface="Arial"/>
                        <a:ea typeface="MS PGothic"/>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a:lnSpc>
                          <a:spcPct val="100000"/>
                        </a:lnSpc>
                        <a:spcBef>
                          <a:spcPct val="0"/>
                        </a:spcBef>
                        <a:spcAft>
                          <a:spcPct val="0"/>
                        </a:spcAft>
                        <a:buNone/>
                      </a:pPr>
                      <a:r>
                        <a:rPr lang="en-US" sz="2000" b="0" i="0" u="none" strike="noStrike" cap="none" normalizeH="0" baseline="0" noProof="0">
                          <a:ln>
                            <a:noFill/>
                          </a:ln>
                          <a:solidFill>
                            <a:schemeClr val="tx1"/>
                          </a:solidFill>
                          <a:effectLst/>
                          <a:latin typeface="Arial"/>
                        </a:rPr>
                        <a:t>Nurse execs, managers</a:t>
                      </a:r>
                      <a:endParaRPr kumimoji="0" lang="en-US"/>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a:lnSpc>
                          <a:spcPct val="100000"/>
                        </a:lnSpc>
                        <a:spcBef>
                          <a:spcPct val="0"/>
                        </a:spcBef>
                        <a:spcAft>
                          <a:spcPct val="0"/>
                        </a:spcAft>
                        <a:buNone/>
                      </a:pPr>
                      <a:r>
                        <a:rPr lang="en-US" sz="2000" b="0" i="0" u="none" strike="noStrike" cap="none" normalizeH="0" baseline="0" noProof="0">
                          <a:ln>
                            <a:noFill/>
                          </a:ln>
                          <a:solidFill>
                            <a:schemeClr val="tx1"/>
                          </a:solidFill>
                          <a:effectLst/>
                          <a:latin typeface="Arial"/>
                        </a:rPr>
                        <a:t>Nurse execs, managers</a:t>
                      </a:r>
                      <a:endParaRPr kumimoji="0" lang="en-US"/>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5"/>
                  </a:ext>
                </a:extLst>
              </a:tr>
            </a:tbl>
          </a:graphicData>
        </a:graphic>
      </p:graphicFrame>
      <p:sp>
        <p:nvSpPr>
          <p:cNvPr id="2" name="Title 1"/>
          <p:cNvSpPr>
            <a:spLocks noGrp="1"/>
          </p:cNvSpPr>
          <p:nvPr>
            <p:ph type="title"/>
          </p:nvPr>
        </p:nvSpPr>
        <p:spPr>
          <a:xfrm>
            <a:off x="605367" y="378457"/>
            <a:ext cx="10145760" cy="461665"/>
          </a:xfrm>
        </p:spPr>
        <p:txBody>
          <a:bodyPr/>
          <a:lstStyle/>
          <a:p>
            <a:r>
              <a:rPr lang="en-US"/>
              <a:t>EXAMPLE 1 – Our Solution vs. The Competition</a:t>
            </a:r>
          </a:p>
        </p:txBody>
      </p:sp>
      <p:pic>
        <p:nvPicPr>
          <p:cNvPr id="3" name="Graphic 3" descr="Checkmark with solid fill">
            <a:extLst>
              <a:ext uri="{FF2B5EF4-FFF2-40B4-BE49-F238E27FC236}">
                <a16:creationId xmlns:a16="http://schemas.microsoft.com/office/drawing/2014/main" id="{DEEAAEF5-689B-4502-BE67-BB79891DA02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13760" y="2217420"/>
            <a:ext cx="556260" cy="556260"/>
          </a:xfrm>
          <a:prstGeom prst="rect">
            <a:avLst/>
          </a:prstGeom>
        </p:spPr>
      </p:pic>
      <p:pic>
        <p:nvPicPr>
          <p:cNvPr id="5" name="Graphic 3" descr="Checkmark with solid fill">
            <a:extLst>
              <a:ext uri="{FF2B5EF4-FFF2-40B4-BE49-F238E27FC236}">
                <a16:creationId xmlns:a16="http://schemas.microsoft.com/office/drawing/2014/main" id="{4B865CD6-4568-4717-A070-71F19426524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413760" y="3192779"/>
            <a:ext cx="556260" cy="556260"/>
          </a:xfrm>
          <a:prstGeom prst="rect">
            <a:avLst/>
          </a:prstGeom>
        </p:spPr>
      </p:pic>
      <p:sp>
        <p:nvSpPr>
          <p:cNvPr id="4" name="TextBox 3">
            <a:extLst>
              <a:ext uri="{FF2B5EF4-FFF2-40B4-BE49-F238E27FC236}">
                <a16:creationId xmlns:a16="http://schemas.microsoft.com/office/drawing/2014/main" id="{345A069F-446E-4118-B84D-89C455F27989}"/>
              </a:ext>
            </a:extLst>
          </p:cNvPr>
          <p:cNvSpPr txBox="1"/>
          <p:nvPr/>
        </p:nvSpPr>
        <p:spPr>
          <a:xfrm>
            <a:off x="10143460" y="63795"/>
            <a:ext cx="1304261" cy="307777"/>
          </a:xfrm>
          <a:prstGeom prst="rect">
            <a:avLst/>
          </a:prstGeom>
          <a:noFill/>
        </p:spPr>
        <p:txBody>
          <a:bodyPr wrap="square" lIns="0" tIns="0" rIns="0" bIns="0" rtlCol="0">
            <a:spAutoFit/>
          </a:bodyPr>
          <a:lstStyle/>
          <a:p>
            <a:pPr algn="l"/>
            <a:r>
              <a:rPr lang="en-US" sz="2000">
                <a:solidFill>
                  <a:schemeClr val="tx2"/>
                </a:solidFill>
              </a:rPr>
              <a:t>Team 4.11</a:t>
            </a:r>
          </a:p>
        </p:txBody>
      </p:sp>
    </p:spTree>
    <p:custDataLst>
      <p:tags r:id="rId1"/>
    </p:custDataLst>
    <p:extLst>
      <p:ext uri="{BB962C8B-B14F-4D97-AF65-F5344CB8AC3E}">
        <p14:creationId xmlns:p14="http://schemas.microsoft.com/office/powerpoint/2010/main" val="210648041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8EE07-1D39-6E44-96FD-8C46C92C6F7B}"/>
              </a:ext>
            </a:extLst>
          </p:cNvPr>
          <p:cNvSpPr>
            <a:spLocks noGrp="1"/>
          </p:cNvSpPr>
          <p:nvPr>
            <p:ph type="title"/>
          </p:nvPr>
        </p:nvSpPr>
        <p:spPr/>
        <p:txBody>
          <a:bodyPr/>
          <a:lstStyle/>
          <a:p>
            <a:r>
              <a:rPr lang="en-US">
                <a:ea typeface="Arial Unicode MS"/>
                <a:cs typeface="Arial Unicode MS"/>
              </a:rPr>
              <a:t>B2B Strategy</a:t>
            </a:r>
            <a:endParaRPr lang="en-US"/>
          </a:p>
        </p:txBody>
      </p:sp>
      <p:sp>
        <p:nvSpPr>
          <p:cNvPr id="3" name="Content Placeholder 2">
            <a:extLst>
              <a:ext uri="{FF2B5EF4-FFF2-40B4-BE49-F238E27FC236}">
                <a16:creationId xmlns:a16="http://schemas.microsoft.com/office/drawing/2014/main" id="{2F991BBF-3A96-9F44-AF62-40D0944ADF70}"/>
              </a:ext>
            </a:extLst>
          </p:cNvPr>
          <p:cNvSpPr>
            <a:spLocks noGrp="1"/>
          </p:cNvSpPr>
          <p:nvPr>
            <p:ph sz="quarter" idx="15"/>
          </p:nvPr>
        </p:nvSpPr>
        <p:spPr>
          <a:xfrm>
            <a:off x="601601" y="1166839"/>
            <a:ext cx="3955252" cy="1102778"/>
          </a:xfrm>
        </p:spPr>
        <p:txBody>
          <a:bodyPr/>
          <a:lstStyle/>
          <a:p>
            <a:pPr marL="342900" indent="-342900" algn="l">
              <a:buFont typeface="Arial" panose="020B0604020202020204" pitchFamily="34" charset="0"/>
              <a:buChar char="•"/>
            </a:pPr>
            <a:r>
              <a:rPr lang="en-US">
                <a:ea typeface="Arial Unicode MS"/>
                <a:cs typeface="Arial Unicode MS"/>
              </a:rPr>
              <a:t>Directly to the hospital administrators in charge of purchasing the EMR systems</a:t>
            </a:r>
          </a:p>
          <a:p>
            <a:pPr marL="342900" indent="-342900" algn="l">
              <a:buFont typeface="Arial" panose="020B0604020202020204" pitchFamily="34" charset="0"/>
              <a:buChar char="•"/>
            </a:pPr>
            <a:r>
              <a:rPr lang="en-US">
                <a:ea typeface="Arial Unicode MS"/>
                <a:cs typeface="Arial Unicode MS"/>
              </a:rPr>
              <a:t>The EMR companies could make it an add on feature on their products</a:t>
            </a:r>
            <a:endParaRPr lang="en-US"/>
          </a:p>
          <a:p>
            <a:pPr marL="342900" indent="-342900" algn="l">
              <a:buFont typeface="Arial" panose="020B0604020202020204" pitchFamily="34" charset="0"/>
              <a:buChar char="•"/>
            </a:pPr>
            <a:endParaRPr lang="en-US"/>
          </a:p>
        </p:txBody>
      </p:sp>
      <p:pic>
        <p:nvPicPr>
          <p:cNvPr id="4" name="Picture 4">
            <a:extLst>
              <a:ext uri="{FF2B5EF4-FFF2-40B4-BE49-F238E27FC236}">
                <a16:creationId xmlns:a16="http://schemas.microsoft.com/office/drawing/2014/main" id="{A6831ECC-E798-472C-801B-24211717594D}"/>
              </a:ext>
            </a:extLst>
          </p:cNvPr>
          <p:cNvPicPr>
            <a:picLocks noChangeAspect="1"/>
          </p:cNvPicPr>
          <p:nvPr/>
        </p:nvPicPr>
        <p:blipFill>
          <a:blip r:embed="rId3"/>
          <a:stretch>
            <a:fillRect/>
          </a:stretch>
        </p:blipFill>
        <p:spPr>
          <a:xfrm>
            <a:off x="4666891" y="1163357"/>
            <a:ext cx="6955765" cy="4675059"/>
          </a:xfrm>
          <a:prstGeom prst="rect">
            <a:avLst/>
          </a:prstGeom>
        </p:spPr>
      </p:pic>
      <p:sp>
        <p:nvSpPr>
          <p:cNvPr id="6" name="TextBox 5">
            <a:extLst>
              <a:ext uri="{FF2B5EF4-FFF2-40B4-BE49-F238E27FC236}">
                <a16:creationId xmlns:a16="http://schemas.microsoft.com/office/drawing/2014/main" id="{E8D982AC-A465-48D8-AF4F-9389A07CDF2D}"/>
              </a:ext>
            </a:extLst>
          </p:cNvPr>
          <p:cNvSpPr txBox="1"/>
          <p:nvPr/>
        </p:nvSpPr>
        <p:spPr>
          <a:xfrm>
            <a:off x="10143460" y="63795"/>
            <a:ext cx="1304261" cy="307777"/>
          </a:xfrm>
          <a:prstGeom prst="rect">
            <a:avLst/>
          </a:prstGeom>
          <a:noFill/>
        </p:spPr>
        <p:txBody>
          <a:bodyPr wrap="square" lIns="0" tIns="0" rIns="0" bIns="0" rtlCol="0">
            <a:spAutoFit/>
          </a:bodyPr>
          <a:lstStyle/>
          <a:p>
            <a:pPr algn="l"/>
            <a:r>
              <a:rPr lang="en-US" sz="2000">
                <a:solidFill>
                  <a:schemeClr val="tx2"/>
                </a:solidFill>
              </a:rPr>
              <a:t>Team 4.11</a:t>
            </a:r>
          </a:p>
        </p:txBody>
      </p:sp>
    </p:spTree>
    <p:extLst>
      <p:ext uri="{BB962C8B-B14F-4D97-AF65-F5344CB8AC3E}">
        <p14:creationId xmlns:p14="http://schemas.microsoft.com/office/powerpoint/2010/main" val="146361488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AD74-EE9F-B249-AB06-F4B411075708}"/>
              </a:ext>
            </a:extLst>
          </p:cNvPr>
          <p:cNvSpPr>
            <a:spLocks noGrp="1"/>
          </p:cNvSpPr>
          <p:nvPr>
            <p:ph type="title"/>
          </p:nvPr>
        </p:nvSpPr>
        <p:spPr/>
        <p:txBody>
          <a:bodyPr/>
          <a:lstStyle/>
          <a:p>
            <a:r>
              <a:rPr lang="en-US"/>
              <a:t>The Team &amp; Close</a:t>
            </a:r>
          </a:p>
        </p:txBody>
      </p:sp>
      <p:sp>
        <p:nvSpPr>
          <p:cNvPr id="3" name="Content Placeholder 2">
            <a:extLst>
              <a:ext uri="{FF2B5EF4-FFF2-40B4-BE49-F238E27FC236}">
                <a16:creationId xmlns:a16="http://schemas.microsoft.com/office/drawing/2014/main" id="{D93A5744-4DC2-F242-A538-219539FE31EE}"/>
              </a:ext>
            </a:extLst>
          </p:cNvPr>
          <p:cNvSpPr>
            <a:spLocks noGrp="1"/>
          </p:cNvSpPr>
          <p:nvPr>
            <p:ph sz="quarter" idx="15"/>
          </p:nvPr>
        </p:nvSpPr>
        <p:spPr>
          <a:xfrm>
            <a:off x="505884" y="1062398"/>
            <a:ext cx="11081030" cy="4875263"/>
          </a:xfrm>
        </p:spPr>
        <p:txBody>
          <a:bodyPr/>
          <a:lstStyle/>
          <a:p>
            <a:pPr algn="l"/>
            <a:endParaRPr lang="en-US"/>
          </a:p>
          <a:p>
            <a:pPr algn="l"/>
            <a:endParaRPr lang="en-US"/>
          </a:p>
          <a:p>
            <a:pPr algn="l"/>
            <a:r>
              <a:rPr lang="en-US" err="1">
                <a:ea typeface="Arial Unicode MS"/>
                <a:cs typeface="Arial Unicode MS"/>
              </a:rPr>
              <a:t>Jampa</a:t>
            </a:r>
            <a:r>
              <a:rPr lang="en-US">
                <a:ea typeface="Arial Unicode MS"/>
                <a:cs typeface="Arial Unicode MS"/>
              </a:rPr>
              <a:t> Topgyal </a:t>
            </a:r>
            <a:endParaRPr lang="en-US" err="1"/>
          </a:p>
          <a:p>
            <a:pPr algn="l"/>
            <a:r>
              <a:rPr lang="en-US">
                <a:ea typeface="Arial Unicode MS"/>
                <a:cs typeface="Arial Unicode MS"/>
              </a:rPr>
              <a:t>MSN, RN-BC</a:t>
            </a:r>
          </a:p>
          <a:p>
            <a:pPr algn="l"/>
            <a:r>
              <a:rPr lang="en-US">
                <a:ea typeface="Arial Unicode MS"/>
                <a:cs typeface="Arial Unicode MS"/>
                <a:hlinkClick r:id="rId3"/>
              </a:rPr>
              <a:t>jtopgyal@northwell.edu</a:t>
            </a:r>
            <a:endParaRPr lang="en-US"/>
          </a:p>
          <a:p>
            <a:pPr algn="l"/>
            <a:endParaRPr lang="en-US">
              <a:ea typeface="Arial Unicode MS"/>
              <a:cs typeface="Arial Unicode MS"/>
            </a:endParaRPr>
          </a:p>
          <a:p>
            <a:pPr algn="l"/>
            <a:r>
              <a:rPr lang="en-US">
                <a:ea typeface="Arial Unicode MS"/>
                <a:cs typeface="Arial Unicode MS"/>
              </a:rPr>
              <a:t>Michael Urgel</a:t>
            </a:r>
          </a:p>
          <a:p>
            <a:pPr algn="l"/>
            <a:r>
              <a:rPr lang="en-US">
                <a:ea typeface="Arial Unicode MS"/>
                <a:cs typeface="Arial Unicode MS"/>
              </a:rPr>
              <a:t>RN, MHCI, CCRN-K, CPHIMS, CPHQ, Six Sigma Black Belt</a:t>
            </a:r>
            <a:endParaRPr lang="en-US"/>
          </a:p>
          <a:p>
            <a:pPr algn="l"/>
            <a:r>
              <a:rPr lang="en-US">
                <a:ea typeface="Arial Unicode MS"/>
                <a:cs typeface="Arial Unicode MS"/>
              </a:rPr>
              <a:t>michaeljay.urgel@gmail.com</a:t>
            </a:r>
            <a:endParaRPr lang="en-US"/>
          </a:p>
          <a:p>
            <a:pPr algn="l"/>
            <a:endParaRPr lang="en-US">
              <a:ea typeface="Arial Unicode MS"/>
              <a:cs typeface="Arial Unicode MS"/>
            </a:endParaRPr>
          </a:p>
          <a:p>
            <a:pPr algn="l"/>
            <a:r>
              <a:rPr lang="en-US">
                <a:ea typeface="Arial Unicode MS"/>
                <a:cs typeface="Arial Unicode MS"/>
              </a:rPr>
              <a:t>Sharon Perkins</a:t>
            </a:r>
            <a:endParaRPr lang="en-US"/>
          </a:p>
          <a:p>
            <a:pPr algn="l"/>
            <a:r>
              <a:rPr lang="en-US">
                <a:ea typeface="Arial Unicode MS"/>
                <a:cs typeface="Arial Unicode MS"/>
              </a:rPr>
              <a:t>DNP, RN, CRRN, ACNS-BC</a:t>
            </a:r>
            <a:endParaRPr lang="en-US"/>
          </a:p>
          <a:p>
            <a:pPr algn="l"/>
            <a:r>
              <a:rPr lang="en-US">
                <a:ea typeface="Arial Unicode MS"/>
                <a:cs typeface="Arial Unicode MS"/>
                <a:hlinkClick r:id="rId4"/>
              </a:rPr>
              <a:t>sperkins@southshorehealth.org</a:t>
            </a:r>
            <a:endParaRPr lang="en-US"/>
          </a:p>
          <a:p>
            <a:pPr algn="l"/>
            <a:endParaRPr lang="en-US">
              <a:ea typeface="Arial Unicode MS"/>
              <a:cs typeface="Arial Unicode MS"/>
            </a:endParaRPr>
          </a:p>
          <a:p>
            <a:pPr algn="l"/>
            <a:endParaRPr lang="en-US">
              <a:ea typeface="Arial Unicode MS"/>
              <a:cs typeface="Arial Unicode MS"/>
            </a:endParaRPr>
          </a:p>
          <a:p>
            <a:pPr algn="l"/>
            <a:endParaRPr lang="en-US"/>
          </a:p>
          <a:p>
            <a:pPr algn="l"/>
            <a:endParaRPr lang="en-US"/>
          </a:p>
          <a:p>
            <a:pPr algn="l"/>
            <a:endParaRPr lang="en-US"/>
          </a:p>
        </p:txBody>
      </p:sp>
      <p:sp>
        <p:nvSpPr>
          <p:cNvPr id="5" name="TextBox 4">
            <a:extLst>
              <a:ext uri="{FF2B5EF4-FFF2-40B4-BE49-F238E27FC236}">
                <a16:creationId xmlns:a16="http://schemas.microsoft.com/office/drawing/2014/main" id="{8AB20CAF-4859-4623-8C26-EB7FCAC9C50B}"/>
              </a:ext>
            </a:extLst>
          </p:cNvPr>
          <p:cNvSpPr txBox="1"/>
          <p:nvPr/>
        </p:nvSpPr>
        <p:spPr>
          <a:xfrm>
            <a:off x="10143460" y="63795"/>
            <a:ext cx="1304261" cy="307777"/>
          </a:xfrm>
          <a:prstGeom prst="rect">
            <a:avLst/>
          </a:prstGeom>
          <a:noFill/>
        </p:spPr>
        <p:txBody>
          <a:bodyPr wrap="square" lIns="0" tIns="0" rIns="0" bIns="0" rtlCol="0">
            <a:spAutoFit/>
          </a:bodyPr>
          <a:lstStyle/>
          <a:p>
            <a:pPr algn="l"/>
            <a:r>
              <a:rPr lang="en-US" sz="2000">
                <a:solidFill>
                  <a:schemeClr val="tx2"/>
                </a:solidFill>
              </a:rPr>
              <a:t>Team 4.11</a:t>
            </a:r>
          </a:p>
        </p:txBody>
      </p:sp>
    </p:spTree>
    <p:extLst>
      <p:ext uri="{BB962C8B-B14F-4D97-AF65-F5344CB8AC3E}">
        <p14:creationId xmlns:p14="http://schemas.microsoft.com/office/powerpoint/2010/main" val="264802024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5C817-444E-E64B-B5F4-AE494FCA3DD3}"/>
              </a:ext>
            </a:extLst>
          </p:cNvPr>
          <p:cNvSpPr>
            <a:spLocks noGrp="1"/>
          </p:cNvSpPr>
          <p:nvPr>
            <p:ph type="title"/>
          </p:nvPr>
        </p:nvSpPr>
        <p:spPr/>
        <p:txBody>
          <a:bodyPr/>
          <a:lstStyle/>
          <a:p>
            <a:r>
              <a:rPr lang="en-US">
                <a:ea typeface="Arial Unicode MS"/>
                <a:cs typeface="Arial Unicode MS"/>
              </a:rPr>
              <a:t>Current State</a:t>
            </a:r>
            <a:endParaRPr lang="en-US"/>
          </a:p>
        </p:txBody>
      </p:sp>
      <p:sp>
        <p:nvSpPr>
          <p:cNvPr id="3" name="Content Placeholder 2">
            <a:extLst>
              <a:ext uri="{FF2B5EF4-FFF2-40B4-BE49-F238E27FC236}">
                <a16:creationId xmlns:a16="http://schemas.microsoft.com/office/drawing/2014/main" id="{531CA2CE-35A1-1240-AEAF-1ED55DF0803E}"/>
              </a:ext>
            </a:extLst>
          </p:cNvPr>
          <p:cNvSpPr>
            <a:spLocks noGrp="1"/>
          </p:cNvSpPr>
          <p:nvPr>
            <p:ph sz="quarter" idx="15"/>
          </p:nvPr>
        </p:nvSpPr>
        <p:spPr>
          <a:xfrm>
            <a:off x="339225" y="964871"/>
            <a:ext cx="11474610" cy="4869645"/>
          </a:xfrm>
        </p:spPr>
        <p:txBody>
          <a:bodyPr/>
          <a:lstStyle/>
          <a:p>
            <a:pPr marL="342900" indent="-342900" algn="l">
              <a:buFont typeface="Arial" panose="020B0604020202020204" pitchFamily="34" charset="0"/>
              <a:buChar char="•"/>
            </a:pPr>
            <a:endParaRPr lang="en-US" sz="2400">
              <a:ea typeface="Arial Unicode MS"/>
              <a:cs typeface="Arial Unicode MS"/>
            </a:endParaRPr>
          </a:p>
          <a:p>
            <a:pPr marL="342900" indent="-342900" algn="l">
              <a:buFont typeface="Arial" panose="020B0604020202020204" pitchFamily="34" charset="0"/>
              <a:buChar char="•"/>
            </a:pPr>
            <a:endParaRPr lang="en-US" sz="2400"/>
          </a:p>
          <a:p>
            <a:pPr marL="342900" indent="-342900" algn="l">
              <a:buFont typeface="Arial" panose="020B0604020202020204" pitchFamily="34" charset="0"/>
              <a:buChar char="•"/>
            </a:pPr>
            <a:endParaRPr lang="en-US" sz="2400">
              <a:ea typeface="Arial Unicode MS"/>
              <a:cs typeface="Arial Unicode MS"/>
            </a:endParaRPr>
          </a:p>
        </p:txBody>
      </p:sp>
      <p:sp>
        <p:nvSpPr>
          <p:cNvPr id="6" name="TextBox 5"/>
          <p:cNvSpPr txBox="1"/>
          <p:nvPr/>
        </p:nvSpPr>
        <p:spPr>
          <a:xfrm>
            <a:off x="10143460" y="63795"/>
            <a:ext cx="1304261" cy="307777"/>
          </a:xfrm>
          <a:prstGeom prst="rect">
            <a:avLst/>
          </a:prstGeom>
          <a:noFill/>
        </p:spPr>
        <p:txBody>
          <a:bodyPr wrap="square" lIns="0" tIns="0" rIns="0" bIns="0" rtlCol="0">
            <a:spAutoFit/>
          </a:bodyPr>
          <a:lstStyle/>
          <a:p>
            <a:pPr algn="l"/>
            <a:r>
              <a:rPr lang="en-US" sz="2000">
                <a:solidFill>
                  <a:schemeClr val="tx2"/>
                </a:solidFill>
              </a:rPr>
              <a:t>Team 4.11</a:t>
            </a:r>
          </a:p>
        </p:txBody>
      </p:sp>
      <p:pic>
        <p:nvPicPr>
          <p:cNvPr id="4" name="Picture 4" descr="Chart, bar chart&#10;&#10;Description automatically generated">
            <a:extLst>
              <a:ext uri="{FF2B5EF4-FFF2-40B4-BE49-F238E27FC236}">
                <a16:creationId xmlns:a16="http://schemas.microsoft.com/office/drawing/2014/main" id="{3342DC9C-00F7-4185-8CA3-731C5AC11AE7}"/>
              </a:ext>
            </a:extLst>
          </p:cNvPr>
          <p:cNvPicPr>
            <a:picLocks noChangeAspect="1"/>
          </p:cNvPicPr>
          <p:nvPr/>
        </p:nvPicPr>
        <p:blipFill>
          <a:blip r:embed="rId3"/>
          <a:stretch>
            <a:fillRect/>
          </a:stretch>
        </p:blipFill>
        <p:spPr>
          <a:xfrm>
            <a:off x="1289859" y="946485"/>
            <a:ext cx="5963726" cy="5041407"/>
          </a:xfrm>
          <a:prstGeom prst="rect">
            <a:avLst/>
          </a:prstGeom>
        </p:spPr>
      </p:pic>
      <p:sp>
        <p:nvSpPr>
          <p:cNvPr id="7" name="TextBox 6">
            <a:extLst>
              <a:ext uri="{FF2B5EF4-FFF2-40B4-BE49-F238E27FC236}">
                <a16:creationId xmlns:a16="http://schemas.microsoft.com/office/drawing/2014/main" id="{4436B253-FFA6-4CCA-99AC-C376097F154D}"/>
              </a:ext>
            </a:extLst>
          </p:cNvPr>
          <p:cNvSpPr txBox="1"/>
          <p:nvPr/>
        </p:nvSpPr>
        <p:spPr>
          <a:xfrm>
            <a:off x="7462689" y="2677723"/>
            <a:ext cx="3323700" cy="1231106"/>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342900" indent="-342900">
              <a:buFont typeface="Arial"/>
              <a:buChar char="•"/>
            </a:pPr>
            <a:r>
              <a:rPr lang="en-US" sz="2000" b="1">
                <a:solidFill>
                  <a:srgbClr val="FF0000"/>
                </a:solidFill>
                <a:latin typeface="Arial"/>
                <a:ea typeface="Arial Unicode MS"/>
                <a:cs typeface="Arial Unicode MS"/>
              </a:rPr>
              <a:t>Burnout</a:t>
            </a:r>
            <a:endParaRPr lang="en-US" b="1">
              <a:solidFill>
                <a:srgbClr val="FF0000"/>
              </a:solidFill>
              <a:latin typeface="Arial"/>
              <a:ea typeface="Arial Unicode MS"/>
              <a:cs typeface="Arial Unicode MS"/>
            </a:endParaRPr>
          </a:p>
          <a:p>
            <a:pPr marL="342900" indent="-342900">
              <a:buFont typeface="Arial"/>
              <a:buChar char="•"/>
            </a:pPr>
            <a:r>
              <a:rPr lang="en-US" sz="2000">
                <a:solidFill>
                  <a:schemeClr val="tx2"/>
                </a:solidFill>
                <a:latin typeface="Arial"/>
                <a:ea typeface="Arial Unicode MS"/>
                <a:cs typeface="Arial Unicode MS"/>
              </a:rPr>
              <a:t>Attrition and costs</a:t>
            </a:r>
            <a:endParaRPr lang="en-US">
              <a:solidFill>
                <a:schemeClr val="tx2"/>
              </a:solidFill>
              <a:latin typeface="Arial"/>
              <a:ea typeface="Arial Unicode MS"/>
              <a:cs typeface="Arial Unicode MS"/>
            </a:endParaRPr>
          </a:p>
          <a:p>
            <a:pPr marL="342900" indent="-342900">
              <a:buFont typeface="Arial"/>
              <a:buChar char="•"/>
            </a:pPr>
            <a:r>
              <a:rPr lang="en-US" sz="2000">
                <a:solidFill>
                  <a:schemeClr val="tx2"/>
                </a:solidFill>
                <a:latin typeface="Arial"/>
                <a:ea typeface="Arial Unicode MS"/>
                <a:cs typeface="Arial Unicode MS"/>
              </a:rPr>
              <a:t>No "best practice" model</a:t>
            </a:r>
            <a:endParaRPr lang="en-US" sz="2000">
              <a:solidFill>
                <a:schemeClr val="tx2"/>
              </a:solidFill>
            </a:endParaRPr>
          </a:p>
        </p:txBody>
      </p:sp>
    </p:spTree>
    <p:extLst>
      <p:ext uri="{BB962C8B-B14F-4D97-AF65-F5344CB8AC3E}">
        <p14:creationId xmlns:p14="http://schemas.microsoft.com/office/powerpoint/2010/main" val="301006437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412BB-4C52-4248-8844-2E447CD58618}"/>
              </a:ext>
            </a:extLst>
          </p:cNvPr>
          <p:cNvSpPr>
            <a:spLocks noGrp="1"/>
          </p:cNvSpPr>
          <p:nvPr>
            <p:ph type="title"/>
          </p:nvPr>
        </p:nvSpPr>
        <p:spPr>
          <a:xfrm>
            <a:off x="600855" y="351465"/>
            <a:ext cx="10981268" cy="577081"/>
          </a:xfrm>
        </p:spPr>
        <p:txBody>
          <a:bodyPr/>
          <a:lstStyle/>
          <a:p>
            <a:r>
              <a:rPr lang="en-US">
                <a:ea typeface="Arial Unicode MS"/>
                <a:cs typeface="Arial Unicode MS"/>
              </a:rPr>
              <a:t>Solution Architecture</a:t>
            </a:r>
          </a:p>
        </p:txBody>
      </p:sp>
      <p:sp>
        <p:nvSpPr>
          <p:cNvPr id="3" name="Content Placeholder 2">
            <a:extLst>
              <a:ext uri="{FF2B5EF4-FFF2-40B4-BE49-F238E27FC236}">
                <a16:creationId xmlns:a16="http://schemas.microsoft.com/office/drawing/2014/main" id="{18F148FD-C706-6740-AB38-5455211202DC}"/>
              </a:ext>
            </a:extLst>
          </p:cNvPr>
          <p:cNvSpPr>
            <a:spLocks noGrp="1"/>
          </p:cNvSpPr>
          <p:nvPr>
            <p:ph sz="quarter" idx="15"/>
          </p:nvPr>
        </p:nvSpPr>
        <p:spPr>
          <a:xfrm>
            <a:off x="600855" y="1332045"/>
            <a:ext cx="4242799" cy="4193910"/>
          </a:xfrm>
        </p:spPr>
        <p:txBody>
          <a:bodyPr/>
          <a:lstStyle/>
          <a:p>
            <a:pPr marL="342900" indent="-342900" algn="l">
              <a:buFont typeface="Arial" panose="020B0604020202020204" pitchFamily="34" charset="0"/>
              <a:buChar char="•"/>
            </a:pPr>
            <a:r>
              <a:rPr lang="en-US">
                <a:ea typeface="Arial Unicode MS"/>
                <a:cs typeface="Arial Unicode MS"/>
              </a:rPr>
              <a:t>Data mining tool</a:t>
            </a:r>
            <a:endParaRPr lang="en-US"/>
          </a:p>
          <a:p>
            <a:pPr marL="342900" indent="-342900" algn="l">
              <a:buFont typeface="Arial" panose="020B0604020202020204" pitchFamily="34" charset="0"/>
              <a:buChar char="•"/>
            </a:pPr>
            <a:r>
              <a:rPr lang="en-US">
                <a:ea typeface="Arial Unicode MS"/>
                <a:cs typeface="Arial Unicode MS"/>
              </a:rPr>
              <a:t>Predictive analytics of data points</a:t>
            </a:r>
            <a:endParaRPr lang="en-US"/>
          </a:p>
          <a:p>
            <a:pPr marL="342900" indent="-342900" algn="l">
              <a:buFont typeface="Arial" panose="020B0604020202020204" pitchFamily="34" charset="0"/>
              <a:buChar char="•"/>
            </a:pPr>
            <a:endParaRPr lang="en-US"/>
          </a:p>
          <a:p>
            <a:pPr marL="342900" indent="-342900" algn="l">
              <a:buFont typeface="Arial" panose="020B0604020202020204" pitchFamily="34" charset="0"/>
              <a:buChar char="•"/>
            </a:pPr>
            <a:endParaRPr lang="en-US"/>
          </a:p>
        </p:txBody>
      </p:sp>
      <p:sp>
        <p:nvSpPr>
          <p:cNvPr id="6" name="TextBox 5"/>
          <p:cNvSpPr txBox="1"/>
          <p:nvPr/>
        </p:nvSpPr>
        <p:spPr>
          <a:xfrm>
            <a:off x="10143460" y="63795"/>
            <a:ext cx="1304261" cy="307777"/>
          </a:xfrm>
          <a:prstGeom prst="rect">
            <a:avLst/>
          </a:prstGeom>
          <a:noFill/>
        </p:spPr>
        <p:txBody>
          <a:bodyPr wrap="square" lIns="0" tIns="0" rIns="0" bIns="0" rtlCol="0">
            <a:spAutoFit/>
          </a:bodyPr>
          <a:lstStyle/>
          <a:p>
            <a:pPr algn="l"/>
            <a:r>
              <a:rPr lang="en-US" sz="2000">
                <a:solidFill>
                  <a:schemeClr val="tx2"/>
                </a:solidFill>
              </a:rPr>
              <a:t>Team 4.11</a:t>
            </a:r>
          </a:p>
        </p:txBody>
      </p:sp>
      <p:pic>
        <p:nvPicPr>
          <p:cNvPr id="4" name="Picture 4" descr="A picture containing text&#10;&#10;Description automatically generated">
            <a:extLst>
              <a:ext uri="{FF2B5EF4-FFF2-40B4-BE49-F238E27FC236}">
                <a16:creationId xmlns:a16="http://schemas.microsoft.com/office/drawing/2014/main" id="{8EB7BB7F-3BCA-4003-AB4F-55C7D1FAEAEB}"/>
              </a:ext>
            </a:extLst>
          </p:cNvPr>
          <p:cNvPicPr>
            <a:picLocks noChangeAspect="1"/>
          </p:cNvPicPr>
          <p:nvPr/>
        </p:nvPicPr>
        <p:blipFill>
          <a:blip r:embed="rId3"/>
          <a:stretch>
            <a:fillRect/>
          </a:stretch>
        </p:blipFill>
        <p:spPr>
          <a:xfrm>
            <a:off x="5040702" y="1335271"/>
            <a:ext cx="6495690" cy="4561268"/>
          </a:xfrm>
          <a:prstGeom prst="rect">
            <a:avLst/>
          </a:prstGeom>
        </p:spPr>
      </p:pic>
    </p:spTree>
    <p:extLst>
      <p:ext uri="{BB962C8B-B14F-4D97-AF65-F5344CB8AC3E}">
        <p14:creationId xmlns:p14="http://schemas.microsoft.com/office/powerpoint/2010/main" val="212721197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8545F-D2D0-2149-BBEC-4436AD6009E4}"/>
              </a:ext>
            </a:extLst>
          </p:cNvPr>
          <p:cNvSpPr>
            <a:spLocks noGrp="1"/>
          </p:cNvSpPr>
          <p:nvPr>
            <p:ph type="title"/>
          </p:nvPr>
        </p:nvSpPr>
        <p:spPr/>
        <p:txBody>
          <a:bodyPr/>
          <a:lstStyle/>
          <a:p>
            <a:r>
              <a:rPr lang="en-US">
                <a:ea typeface="Arial Unicode MS"/>
                <a:cs typeface="Arial Unicode MS"/>
              </a:rPr>
              <a:t>Incurred Costs</a:t>
            </a:r>
            <a:endParaRPr lang="en-US"/>
          </a:p>
        </p:txBody>
      </p:sp>
      <p:sp>
        <p:nvSpPr>
          <p:cNvPr id="3" name="Content Placeholder 2">
            <a:extLst>
              <a:ext uri="{FF2B5EF4-FFF2-40B4-BE49-F238E27FC236}">
                <a16:creationId xmlns:a16="http://schemas.microsoft.com/office/drawing/2014/main" id="{A84C3720-FA51-094D-AF9E-23222EB6AECC}"/>
              </a:ext>
            </a:extLst>
          </p:cNvPr>
          <p:cNvSpPr>
            <a:spLocks noGrp="1"/>
          </p:cNvSpPr>
          <p:nvPr>
            <p:ph sz="quarter" idx="15"/>
          </p:nvPr>
        </p:nvSpPr>
        <p:spPr>
          <a:xfrm>
            <a:off x="601601" y="1368122"/>
            <a:ext cx="10985780" cy="4538966"/>
          </a:xfrm>
        </p:spPr>
        <p:txBody>
          <a:bodyPr/>
          <a:lstStyle/>
          <a:p>
            <a:pPr marL="342900" indent="-342900" algn="l">
              <a:buFont typeface="Arial" panose="020B0604020202020204" pitchFamily="34" charset="0"/>
              <a:buChar char="•"/>
            </a:pPr>
            <a:r>
              <a:rPr lang="en-US">
                <a:ea typeface="Arial Unicode MS"/>
                <a:cs typeface="Arial Unicode MS"/>
              </a:rPr>
              <a:t>Supplies</a:t>
            </a:r>
            <a:endParaRPr lang="en-US"/>
          </a:p>
          <a:p>
            <a:pPr marL="342900" indent="-342900" algn="l">
              <a:buFont typeface="Arial" panose="020B0604020202020204" pitchFamily="34" charset="0"/>
              <a:buChar char="•"/>
            </a:pPr>
            <a:r>
              <a:rPr lang="en-US">
                <a:ea typeface="Arial Unicode MS"/>
                <a:cs typeface="Arial Unicode MS"/>
              </a:rPr>
              <a:t>Labor</a:t>
            </a:r>
          </a:p>
          <a:p>
            <a:pPr marL="342900" indent="-342900" algn="l">
              <a:buFont typeface="Arial" panose="020B0604020202020204" pitchFamily="34" charset="0"/>
              <a:buChar char="•"/>
            </a:pPr>
            <a:r>
              <a:rPr lang="en-US">
                <a:ea typeface="Arial Unicode MS"/>
                <a:cs typeface="Arial Unicode MS"/>
              </a:rPr>
              <a:t>Target markets</a:t>
            </a:r>
            <a:endParaRPr lang="en-US"/>
          </a:p>
          <a:p>
            <a:pPr algn="l"/>
            <a:endParaRPr lang="en-US"/>
          </a:p>
          <a:p>
            <a:pPr marL="342900" indent="-342900" algn="l">
              <a:buFont typeface="Arial" panose="020B0604020202020204" pitchFamily="34" charset="0"/>
              <a:buChar char="•"/>
            </a:pPr>
            <a:endParaRPr lang="en-US"/>
          </a:p>
        </p:txBody>
      </p:sp>
      <p:pic>
        <p:nvPicPr>
          <p:cNvPr id="4" name="Picture 4">
            <a:extLst>
              <a:ext uri="{FF2B5EF4-FFF2-40B4-BE49-F238E27FC236}">
                <a16:creationId xmlns:a16="http://schemas.microsoft.com/office/drawing/2014/main" id="{2E2FAF85-B6FA-456E-A3FB-0F0554E4AA5B}"/>
              </a:ext>
            </a:extLst>
          </p:cNvPr>
          <p:cNvPicPr>
            <a:picLocks noChangeAspect="1"/>
          </p:cNvPicPr>
          <p:nvPr/>
        </p:nvPicPr>
        <p:blipFill>
          <a:blip r:embed="rId3"/>
          <a:stretch>
            <a:fillRect/>
          </a:stretch>
        </p:blipFill>
        <p:spPr>
          <a:xfrm>
            <a:off x="3128513" y="2019178"/>
            <a:ext cx="8522897" cy="3222211"/>
          </a:xfrm>
          <a:prstGeom prst="rect">
            <a:avLst/>
          </a:prstGeom>
        </p:spPr>
      </p:pic>
      <p:sp>
        <p:nvSpPr>
          <p:cNvPr id="6" name="TextBox 5">
            <a:extLst>
              <a:ext uri="{FF2B5EF4-FFF2-40B4-BE49-F238E27FC236}">
                <a16:creationId xmlns:a16="http://schemas.microsoft.com/office/drawing/2014/main" id="{E5337D11-6CD4-4C8C-8CE1-1064DE3F59D9}"/>
              </a:ext>
            </a:extLst>
          </p:cNvPr>
          <p:cNvSpPr txBox="1"/>
          <p:nvPr/>
        </p:nvSpPr>
        <p:spPr>
          <a:xfrm>
            <a:off x="10143460" y="63795"/>
            <a:ext cx="1304261" cy="307777"/>
          </a:xfrm>
          <a:prstGeom prst="rect">
            <a:avLst/>
          </a:prstGeom>
          <a:noFill/>
        </p:spPr>
        <p:txBody>
          <a:bodyPr wrap="square" lIns="0" tIns="0" rIns="0" bIns="0" rtlCol="0">
            <a:spAutoFit/>
          </a:bodyPr>
          <a:lstStyle/>
          <a:p>
            <a:pPr algn="l"/>
            <a:r>
              <a:rPr lang="en-US" sz="2000">
                <a:solidFill>
                  <a:schemeClr val="tx2"/>
                </a:solidFill>
              </a:rPr>
              <a:t>Team 4.11</a:t>
            </a:r>
          </a:p>
        </p:txBody>
      </p:sp>
    </p:spTree>
    <p:extLst>
      <p:ext uri="{BB962C8B-B14F-4D97-AF65-F5344CB8AC3E}">
        <p14:creationId xmlns:p14="http://schemas.microsoft.com/office/powerpoint/2010/main" val="608815595"/>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PROJECT_OPEN" val="0"/>
  <p:tag name="ARTICULATE_SLIDE_COUNT" val="6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title, bullets">
  <a:themeElements>
    <a:clrScheme name="NurseHack">
      <a:dk1>
        <a:srgbClr val="212121"/>
      </a:dk1>
      <a:lt1>
        <a:srgbClr val="FFFFFF"/>
      </a:lt1>
      <a:dk2>
        <a:srgbClr val="63666A"/>
      </a:dk2>
      <a:lt2>
        <a:srgbClr val="F4F4F4"/>
      </a:lt2>
      <a:accent1>
        <a:srgbClr val="0420AC"/>
      </a:accent1>
      <a:accent2>
        <a:srgbClr val="0BDCC7"/>
      </a:accent2>
      <a:accent3>
        <a:srgbClr val="FE375D"/>
      </a:accent3>
      <a:accent4>
        <a:srgbClr val="FECB54"/>
      </a:accent4>
      <a:accent5>
        <a:srgbClr val="0097B3"/>
      </a:accent5>
      <a:accent6>
        <a:srgbClr val="E33E91"/>
      </a:accent6>
      <a:hlink>
        <a:srgbClr val="FF8A70"/>
      </a:hlink>
      <a:folHlink>
        <a:srgbClr val="888B8D"/>
      </a:folHlink>
    </a:clrScheme>
    <a:fontScheme name="Title &amp; Bullets">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27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3200" b="0" i="0" u="none" strike="noStrike" cap="none" normalizeH="0" baseline="0" dirty="0" err="1" smtClean="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defRPr>
        </a:defPPr>
      </a:lstStyle>
    </a:spDef>
    <a:lnDef>
      <a:spPr bwMode="auto">
        <a:solidFill>
          <a:srgbClr val="C0C0C0"/>
        </a:solidFill>
        <a:ln w="12700" cap="flat" cmpd="sng" algn="ctr">
          <a:solidFill>
            <a:schemeClr val="tx2"/>
          </a:solidFill>
          <a:prstDash val="solid"/>
          <a:round/>
          <a:headEnd type="none" w="med" len="med"/>
          <a:tailEnd type="none" w="med" len="med"/>
        </a:ln>
        <a:effectLst/>
      </a:spPr>
      <a:bodyPr/>
      <a:lstStyle/>
    </a:lnDef>
    <a:txDef>
      <a:spPr>
        <a:noFill/>
      </a:spPr>
      <a:bodyPr wrap="none" lIns="0" tIns="0" rIns="0" bIns="0" rtlCol="0">
        <a:spAutoFit/>
      </a:bodyPr>
      <a:lstStyle>
        <a:defPPr algn="l">
          <a:defRPr sz="2000" dirty="0" err="1" smtClean="0">
            <a:solidFill>
              <a:schemeClr val="tx2"/>
            </a:solidFill>
          </a:defRPr>
        </a:defPPr>
      </a:lstStyle>
    </a:tx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JJ Powerpoint Full Screen Version Editable Template_jnjcorporateppttemplatefullscreen190404_updated colors1.potx" id="{49A1F123-1D79-4996-AC46-4A97ED96C357}" vid="{85603846-5EE6-4AB5-9660-DD8D8C006C47}"/>
    </a:ext>
  </a:extLst>
</a:theme>
</file>

<file path=ppt/theme/theme2.xml><?xml version="1.0" encoding="utf-8"?>
<a:theme xmlns:a="http://schemas.openxmlformats.org/drawingml/2006/main" name="1_title, bullets">
  <a:themeElements>
    <a:clrScheme name="NurseHack">
      <a:dk1>
        <a:srgbClr val="212121"/>
      </a:dk1>
      <a:lt1>
        <a:srgbClr val="FFFFFF"/>
      </a:lt1>
      <a:dk2>
        <a:srgbClr val="63666A"/>
      </a:dk2>
      <a:lt2>
        <a:srgbClr val="F4F4F4"/>
      </a:lt2>
      <a:accent1>
        <a:srgbClr val="0420AC"/>
      </a:accent1>
      <a:accent2>
        <a:srgbClr val="0BDCC7"/>
      </a:accent2>
      <a:accent3>
        <a:srgbClr val="FE375D"/>
      </a:accent3>
      <a:accent4>
        <a:srgbClr val="FECB54"/>
      </a:accent4>
      <a:accent5>
        <a:srgbClr val="0097B3"/>
      </a:accent5>
      <a:accent6>
        <a:srgbClr val="E33E91"/>
      </a:accent6>
      <a:hlink>
        <a:srgbClr val="FF8A70"/>
      </a:hlink>
      <a:folHlink>
        <a:srgbClr val="888B8D"/>
      </a:folHlink>
    </a:clrScheme>
    <a:fontScheme name="Title &amp; Bullets">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27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3200" b="0" i="0" u="none" strike="noStrike" cap="none" normalizeH="0" baseline="0" dirty="0" err="1" smtClean="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defRPr>
        </a:defPPr>
      </a:lstStyle>
    </a:spDef>
    <a:lnDef>
      <a:spPr bwMode="auto">
        <a:solidFill>
          <a:srgbClr val="C0C0C0"/>
        </a:solidFill>
        <a:ln w="12700" cap="flat" cmpd="sng" algn="ctr">
          <a:solidFill>
            <a:schemeClr val="tx2"/>
          </a:solidFill>
          <a:prstDash val="solid"/>
          <a:round/>
          <a:headEnd type="none" w="med" len="med"/>
          <a:tailEnd type="none" w="med" len="med"/>
        </a:ln>
        <a:effectLst/>
      </a:spPr>
      <a:bodyPr/>
      <a:lstStyle/>
    </a:lnDef>
    <a:txDef>
      <a:spPr>
        <a:noFill/>
      </a:spPr>
      <a:bodyPr wrap="none" lIns="0" tIns="0" rIns="0" bIns="0" rtlCol="0">
        <a:spAutoFit/>
      </a:bodyPr>
      <a:lstStyle>
        <a:defPPr algn="l">
          <a:defRPr sz="2000" dirty="0" err="1" smtClean="0">
            <a:solidFill>
              <a:schemeClr val="tx2"/>
            </a:solidFill>
          </a:defRPr>
        </a:defPPr>
      </a:lstStyle>
    </a:tx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JJ Powerpoint Full Screen Version Editable Template_jnjcorporateppttemplatefullscreen190404_updated colors1.potx" id="{49A1F123-1D79-4996-AC46-4A97ED96C357}" vid="{85603846-5EE6-4AB5-9660-DD8D8C006C4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00169298A3BE84CB4D0CA0E22B29DCD" ma:contentTypeVersion="12" ma:contentTypeDescription="Create a new document." ma:contentTypeScope="" ma:versionID="b5b8f6143b92c8625255cb4a7449e5e2">
  <xsd:schema xmlns:xsd="http://www.w3.org/2001/XMLSchema" xmlns:xs="http://www.w3.org/2001/XMLSchema" xmlns:p="http://schemas.microsoft.com/office/2006/metadata/properties" xmlns:ns2="c9eb48b0-55c0-4136-9a14-95a4b93c410d" xmlns:ns3="cd127e96-09a0-4747-8627-828af7202ae3" targetNamespace="http://schemas.microsoft.com/office/2006/metadata/properties" ma:root="true" ma:fieldsID="282cedc90c93cbff5349c8245aae7d12" ns2:_="" ns3:_="">
    <xsd:import namespace="c9eb48b0-55c0-4136-9a14-95a4b93c410d"/>
    <xsd:import namespace="cd127e96-09a0-4747-8627-828af7202ae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9eb48b0-55c0-4136-9a14-95a4b93c41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d127e96-09a0-4747-8627-828af7202ae3"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8450B4A-2B4F-4F35-A800-4859234D6DF4}">
  <ds:schemaRefs>
    <ds:schemaRef ds:uri="c9eb48b0-55c0-4136-9a14-95a4b93c410d"/>
    <ds:schemaRef ds:uri="cd127e96-09a0-4747-8627-828af7202ae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9FE76D1B-7EF8-4927-A7CE-A75F58E67789}">
  <ds:schemaRefs>
    <ds:schemaRef ds:uri="http://schemas.microsoft.com/sharepoint/v3/contenttype/forms"/>
  </ds:schemaRefs>
</ds:datastoreItem>
</file>

<file path=customXml/itemProps3.xml><?xml version="1.0" encoding="utf-8"?>
<ds:datastoreItem xmlns:ds="http://schemas.openxmlformats.org/officeDocument/2006/customXml" ds:itemID="{67EC7A8A-7D08-4760-936A-753DCD997A1A}">
  <ds:schemaRefs>
    <ds:schemaRef ds:uri="c9eb48b0-55c0-4136-9a14-95a4b93c410d"/>
    <ds:schemaRef ds:uri="cd127e96-09a0-4747-8627-828af7202ae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9</Slides>
  <Notes>9</Notes>
  <HiddenSlides>1</HiddenSlides>
  <ScaleCrop>false</ScaleCrop>
  <HeadingPairs>
    <vt:vector size="4" baseType="variant">
      <vt:variant>
        <vt:lpstr>Theme</vt:lpstr>
      </vt:variant>
      <vt:variant>
        <vt:i4>2</vt:i4>
      </vt:variant>
      <vt:variant>
        <vt:lpstr>Slide Titles</vt:lpstr>
      </vt:variant>
      <vt:variant>
        <vt:i4>9</vt:i4>
      </vt:variant>
    </vt:vector>
  </HeadingPairs>
  <TitlesOfParts>
    <vt:vector size="11" baseType="lpstr">
      <vt:lpstr>title, bullets</vt:lpstr>
      <vt:lpstr>1_title, bullets</vt:lpstr>
      <vt:lpstr>PowerPoint Presentation</vt:lpstr>
      <vt:lpstr>No Focus on the Workload </vt:lpstr>
      <vt:lpstr>   </vt:lpstr>
      <vt:lpstr>EXAMPLE 1 – Our Solution vs. The Competition</vt:lpstr>
      <vt:lpstr>B2B Strategy</vt:lpstr>
      <vt:lpstr>The Team &amp; Close</vt:lpstr>
      <vt:lpstr>Current State</vt:lpstr>
      <vt:lpstr>Solution Architecture</vt:lpstr>
      <vt:lpstr>Incurred Costs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joanna K</dc:creator>
  <cp:revision>1</cp:revision>
  <cp:lastPrinted>2019-05-07T17:58:44Z</cp:lastPrinted>
  <dcterms:created xsi:type="dcterms:W3CDTF">2018-06-06T22:07:20Z</dcterms:created>
  <dcterms:modified xsi:type="dcterms:W3CDTF">2021-05-16T15:59:50Z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E40D5C6E-48BC-455D-AD7F-5E9A3C8688FC</vt:lpwstr>
  </property>
  <property fmtid="{D5CDD505-2E9C-101B-9397-08002B2CF9AE}" pid="3" name="ArticulatePath">
    <vt:lpwstr>JJ Powerpoint Full Screen Version Editable Template_jnjcorporateppttemplatefullscreen190404</vt:lpwstr>
  </property>
  <property fmtid="{D5CDD505-2E9C-101B-9397-08002B2CF9AE}" pid="4" name="ContentTypeId">
    <vt:lpwstr>0x010100300169298A3BE84CB4D0CA0E22B29DCD</vt:lpwstr>
  </property>
</Properties>
</file>

<file path=docProps/thumbnail.jpeg>
</file>